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32500" y="2895600"/>
            <a:ext cx="7112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724400" y="3568700"/>
            <a:ext cx="33147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прогонитеља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184900" y="4241800"/>
            <a:ext cx="5588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508500" y="4914900"/>
            <a:ext cx="37719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проповједника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857500" y="292100"/>
            <a:ext cx="3403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Библија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дјецу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619500" y="838200"/>
            <a:ext cx="1892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представља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1300" y="228600"/>
            <a:ext cx="8356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мрзили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хришћане.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Стефан,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један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41300" y="660400"/>
            <a:ext cx="7277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Филипових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пријатеља,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убијен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стране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41300" y="1079500"/>
            <a:ext cx="7975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гњевних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хтјели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говори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41300" y="1511300"/>
            <a:ext cx="8178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Човјек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Тарса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помогао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41300" y="1943100"/>
            <a:ext cx="7848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убију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Стефана.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мрзио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хришћане.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051300" y="228600"/>
            <a:ext cx="46609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Савле,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дишући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пријетњом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убиством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хришћане,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првосвештенику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дозволу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хвата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слиједе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210300" y="673100"/>
            <a:ext cx="24892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Јадни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Тарса!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наноси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зло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Божијем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6210300" y="2806700"/>
            <a:ext cx="1943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народу,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210300" y="3238500"/>
            <a:ext cx="24257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ствари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вријеђа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самог.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морао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210300" y="4953000"/>
            <a:ext cx="19304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зауставити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Савла.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6700" y="215900"/>
            <a:ext cx="2667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„ухватио”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66700" y="635000"/>
            <a:ext cx="2286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Савла!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66700" y="1066800"/>
            <a:ext cx="2921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путу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66700" y="1498600"/>
            <a:ext cx="2501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Дамаск,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66700" y="1917700"/>
            <a:ext cx="3086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обасја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јаком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66700" y="2349500"/>
            <a:ext cx="2273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свјетлошћу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66700" y="2781300"/>
            <a:ext cx="2324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неба.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66700" y="3200400"/>
            <a:ext cx="2197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земљу.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66700" y="3632200"/>
            <a:ext cx="2781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Глас.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4025900"/>
            <a:ext cx="6273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„Ко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Господе?”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Саул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узвикнуо.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04800" y="4457700"/>
            <a:ext cx="6273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„Ја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гониш.”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Дрхтећи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04800" y="4889500"/>
            <a:ext cx="5943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зачуђен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Савле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упитао: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„Господе,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04800" y="5308600"/>
            <a:ext cx="6134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желиш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учиним?”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Господ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04800" y="5740400"/>
            <a:ext cx="6197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одговори: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„Устани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град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биће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04800" y="6159500"/>
            <a:ext cx="5384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речено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требаш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учинити?”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6700" y="228600"/>
            <a:ext cx="3098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Пратиоци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Савлови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66700" y="660400"/>
            <a:ext cx="3251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такође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глас,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66700" y="1079500"/>
            <a:ext cx="2451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никог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66700" y="1511300"/>
            <a:ext cx="2870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видјели.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66700" y="1930400"/>
            <a:ext cx="2679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земље-и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66700" y="2362200"/>
            <a:ext cx="1943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увидио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66700" y="2794000"/>
            <a:ext cx="1524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слијеп!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66700" y="3213100"/>
            <a:ext cx="1206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Одвели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66700" y="3644900"/>
            <a:ext cx="1028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66700" y="4076700"/>
            <a:ext cx="1282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Дамаск.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1300" y="215900"/>
            <a:ext cx="3060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граду,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41300" y="635000"/>
            <a:ext cx="2654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ништа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41300" y="1066800"/>
            <a:ext cx="3136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ишта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41300" y="1485900"/>
            <a:ext cx="3403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провео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41300" y="1917700"/>
            <a:ext cx="2933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вријеме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молећи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41300" y="2349500"/>
            <a:ext cx="3517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Христу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Којег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41300" y="2768600"/>
            <a:ext cx="3086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сусрео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путу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41300" y="3200400"/>
            <a:ext cx="1282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Дамаск.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6700" y="203200"/>
            <a:ext cx="4267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54000" y="635000"/>
            <a:ext cx="4699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Дамаску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свештеник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1054100"/>
            <a:ext cx="4051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Ананија.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485900"/>
            <a:ext cx="4140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помогне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Савлу.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905000"/>
            <a:ext cx="3949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Ананија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уплашен.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54000" y="2336800"/>
            <a:ext cx="2679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послушао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54000" y="2768600"/>
            <a:ext cx="2717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54000" y="3187700"/>
            <a:ext cx="2374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ставио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54000" y="3619500"/>
            <a:ext cx="2552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Савла,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сљепило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54000" y="4051300"/>
            <a:ext cx="1930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нестало-и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54000" y="4470400"/>
            <a:ext cx="1384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54000" y="4902200"/>
            <a:ext cx="1320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испунио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54000" y="5321300"/>
            <a:ext cx="1219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Светим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54000" y="5753100"/>
            <a:ext cx="1016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Духом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254000" y="6184900"/>
            <a:ext cx="1524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Божијим.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22700" y="228600"/>
            <a:ext cx="49149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крстио.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јео.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узео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храну,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ојачао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Савлу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потребна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снага.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веома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уради.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6700" y="203200"/>
            <a:ext cx="3721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одмах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синагогама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66700" y="635000"/>
            <a:ext cx="4292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проповиједаше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66700" y="1066800"/>
            <a:ext cx="4381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66700" y="1485900"/>
            <a:ext cx="4902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слушаху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чуђаху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говораху: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66700" y="1917700"/>
            <a:ext cx="3568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„Није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онај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66700" y="2349500"/>
            <a:ext cx="3606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сатираше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хришћане?”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66700" y="2768600"/>
            <a:ext cx="1130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неки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66700" y="3200400"/>
            <a:ext cx="1231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почеши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66700" y="3619500"/>
            <a:ext cx="1130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ковати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66700" y="4051300"/>
            <a:ext cx="1155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завјеру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66700" y="4483100"/>
            <a:ext cx="774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66700" y="4902200"/>
            <a:ext cx="939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убију.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78100" y="520700"/>
            <a:ext cx="3962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написао: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Edward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Hughes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578100" y="1384300"/>
            <a:ext cx="3975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Илустровао: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Janie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Forest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463800" y="2235200"/>
            <a:ext cx="4203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Прилагодио: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Ruth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Klassen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768600" y="3086100"/>
            <a:ext cx="3581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Превео: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Dragan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Djuric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108200" y="3937000"/>
            <a:ext cx="4902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Продукција: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Bible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Children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314700" y="4368800"/>
            <a:ext cx="2501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www.M1914.org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260600" y="5651500"/>
            <a:ext cx="4597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©2012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Bible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Children,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Inc.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952500" y="6070600"/>
            <a:ext cx="72136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Дозвола: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Имате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копирате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ову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причу,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све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док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продајете.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37100" y="2197100"/>
            <a:ext cx="25019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Савлови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нови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непријатељи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737100" y="3060700"/>
            <a:ext cx="3162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надгледали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градске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737100" y="3479800"/>
            <a:ext cx="3987800" cy="294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капије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убију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Савла,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покуша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напусти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град.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његови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нови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пријатељи,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хришћани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узеше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ноћу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спустише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зида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великој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корпи.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727700" y="3035300"/>
            <a:ext cx="26797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тада,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Савле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прогонитељ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727700" y="3898900"/>
            <a:ext cx="28448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хришћана,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живио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вјерни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727700" y="4749800"/>
            <a:ext cx="25400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сљедбеник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свог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новог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Учитеља,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Господа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Исуса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Христа.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65300" y="444500"/>
            <a:ext cx="5588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прогонитеља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проповједника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917700" y="1308100"/>
            <a:ext cx="5372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Прича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Божије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ријечи,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Библије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403600" y="2159000"/>
            <a:ext cx="2324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пронађена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882900" y="3009900"/>
            <a:ext cx="3352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Дјела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апостолска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8-9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752600" y="5626100"/>
            <a:ext cx="5626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„Улаз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твоје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ријечи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свјетлост.”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314700" y="6057900"/>
            <a:ext cx="2501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Псалам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119:130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94100" y="2692400"/>
            <a:ext cx="19304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900"/>
              </a:lnSpc>
              <a:tabLst/>
            </a:pPr>
            <a:r>
              <a:rPr lang="en-US" altLang="zh-CN" sz="7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Крај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17900" y="228600"/>
            <a:ext cx="2197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учинио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517900" y="647700"/>
            <a:ext cx="28702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дјела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кроз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одабране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517900" y="1511300"/>
            <a:ext cx="3200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раној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цркви.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517900" y="1930400"/>
            <a:ext cx="3670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Један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човјек,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имену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873500" y="2362200"/>
            <a:ext cx="3276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Филип,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заузет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524500" y="3213100"/>
            <a:ext cx="32766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63500" algn="l"/>
                <a:tab pos="838200" algn="l"/>
                <a:tab pos="1612900" algn="l"/>
                <a:tab pos="1676400" algn="l"/>
              </a:tabLst>
            </a:pPr>
            <a:r>
              <a:rPr lang="en-US" altLang="zh-CN" dirty="0" smtClean="0"/>
              <a:t>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причајући</a:t>
            </a:r>
          </a:p>
          <a:p>
            <a:pPr>
              <a:lnSpc>
                <a:spcPts val="3300"/>
              </a:lnSpc>
              <a:tabLst>
                <a:tab pos="63500" algn="l"/>
                <a:tab pos="838200" algn="l"/>
                <a:tab pos="1612900" algn="l"/>
                <a:tab pos="1676400" algn="l"/>
              </a:tabLst>
            </a:pPr>
            <a:r>
              <a:rPr lang="en-US" altLang="zh-CN" dirty="0" smtClean="0"/>
              <a:t>	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људима,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>
              <a:lnSpc>
                <a:spcPts val="3300"/>
              </a:lnSpc>
              <a:tabLst>
                <a:tab pos="63500" algn="l"/>
                <a:tab pos="838200" algn="l"/>
                <a:tab pos="1612900" algn="l"/>
                <a:tab pos="16764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крцатом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граду,</a:t>
            </a:r>
          </a:p>
          <a:p>
            <a:pPr>
              <a:lnSpc>
                <a:spcPts val="3300"/>
              </a:lnSpc>
              <a:tabLst>
                <a:tab pos="63500" algn="l"/>
                <a:tab pos="838200" algn="l"/>
                <a:tab pos="1612900" algn="l"/>
                <a:tab pos="16764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</a:p>
          <a:p>
            <a:pPr>
              <a:lnSpc>
                <a:spcPts val="3300"/>
              </a:lnSpc>
              <a:tabLst>
                <a:tab pos="63500" algn="l"/>
                <a:tab pos="838200" algn="l"/>
                <a:tab pos="1612900" algn="l"/>
                <a:tab pos="16764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пустињу.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60900" y="215900"/>
            <a:ext cx="2171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660900" y="635000"/>
            <a:ext cx="2705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путник,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660900" y="1066800"/>
            <a:ext cx="3429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властелин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Кандакије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660900" y="1485900"/>
            <a:ext cx="41021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царице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етиопске.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Враћао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кући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читао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једну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660900" y="2349500"/>
            <a:ext cx="3898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посебну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књигу.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Можете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105400" y="2768600"/>
            <a:ext cx="3403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погодити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каквој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994400" y="3200400"/>
            <a:ext cx="2463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књизи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ради?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9400" y="2730500"/>
            <a:ext cx="1155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79400" y="3162300"/>
            <a:ext cx="1117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Филип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79400" y="3594100"/>
            <a:ext cx="1562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послушао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79400" y="4013200"/>
            <a:ext cx="1930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79400" y="4445000"/>
            <a:ext cx="2730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довео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79400" y="4864100"/>
            <a:ext cx="2997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властелина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79400" y="5295900"/>
            <a:ext cx="3721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читао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ријеч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79400" y="5727700"/>
            <a:ext cx="4025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разумијевања.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Позвао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79400" y="6146800"/>
            <a:ext cx="4457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Филипа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придружи.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6700" y="292100"/>
            <a:ext cx="2921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„Шта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значи?”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66700" y="723900"/>
            <a:ext cx="3238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властелин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упитао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66700" y="1155700"/>
            <a:ext cx="3721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Филипа.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кочија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66700" y="1574800"/>
            <a:ext cx="4140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ударала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пустињски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пут,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66700" y="2006600"/>
            <a:ext cx="3390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Филип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отворивши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66700" y="2425700"/>
            <a:ext cx="3416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почевши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66700" y="2857500"/>
            <a:ext cx="2387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Писма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овог,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66700" y="3289300"/>
            <a:ext cx="2159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проповиједао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66700" y="3708400"/>
            <a:ext cx="1803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4025900"/>
            <a:ext cx="1511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Афрички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04800" y="4457700"/>
            <a:ext cx="3213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властелин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ускоро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04800" y="4889500"/>
            <a:ext cx="4572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повјеровао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ријечима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Светог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04800" y="5308600"/>
            <a:ext cx="4813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писма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Христос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04800" y="5740400"/>
            <a:ext cx="4940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Видећи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воду,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рече: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04800" y="6159500"/>
            <a:ext cx="5435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„Шта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спречава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крстим?”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215900"/>
            <a:ext cx="7239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Филип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рече: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вјерујеш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срцем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28600" y="647700"/>
            <a:ext cx="6591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својим,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можеш.”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властелин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1066800"/>
            <a:ext cx="5105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одговорио: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„Вјерујем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28600" y="1498600"/>
            <a:ext cx="4749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Христос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Божији”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Филип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8600" y="1930400"/>
            <a:ext cx="4203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уведе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крсти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46500" y="228600"/>
            <a:ext cx="50927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изиђоше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Дух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Господњи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узе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Филипа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више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афрички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властелин.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потом,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врати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Етиопију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радујући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720</Words>
  <Application>Microsoft Office PowerPoint</Application>
  <PresentationFormat>On-screen Show (4:3)</PresentationFormat>
  <Paragraphs>180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Dragan Djuric</dc:creator>
  <cp:lastModifiedBy>user</cp:lastModifiedBy>
  <cp:revision>4</cp:revision>
  <dcterms:created xsi:type="dcterms:W3CDTF">2006-08-16T00:00:00Z</dcterms:created>
  <dcterms:modified xsi:type="dcterms:W3CDTF">2012-03-16T17:08:06Z</dcterms:modified>
</cp:coreProperties>
</file>