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8000" y="2578100"/>
            <a:ext cx="18034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38300" y="3251200"/>
            <a:ext cx="20828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                <a:tab pos="63500" algn="l"/>
              </a:tabLst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обећање</a:t>
            </a:r>
          </a:p>
          <a:p>
            <a:pPr>
              <a:lnSpc>
                <a:spcPts val="52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Авраму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032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Ханану,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обојица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обогатили.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622300"/>
            <a:ext cx="478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054100"/>
            <a:ext cx="411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довољно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пашњака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485900"/>
            <a:ext cx="403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животиња.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90500"/>
            <a:ext cx="5207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сточари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свађали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09600"/>
            <a:ext cx="494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Аврамовим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сточарима.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„Нека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41400"/>
            <a:ext cx="499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Аврам.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73200"/>
            <a:ext cx="450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„Одвојићемо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бирај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892300"/>
            <a:ext cx="401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хоћеш”.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279400"/>
            <a:ext cx="53594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изабрао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травнату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равница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прошарану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градовима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изгледало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43100" y="19939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мјеста.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65100"/>
            <a:ext cx="5204182" cy="25596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Latn-BA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</a:t>
            </a:r>
            <a:endParaRPr lang="en-US" altLang="zh-CN" sz="2802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altLang="zh-CN" sz="2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„Даћу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Хананску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твојој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заувијек.”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одржати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обећања?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5689600"/>
            <a:ext cx="501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6121400"/>
            <a:ext cx="367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5900" y="4927600"/>
            <a:ext cx="871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„Добићете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дијете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ускоро”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рекоше.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насмијала.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5900" y="5359400"/>
            <a:ext cx="796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поруци.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15900" y="5791200"/>
            <a:ext cx="758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(узвишени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5900" y="6210300"/>
            <a:ext cx="7239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отац)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(принцеза).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24400" y="279400"/>
            <a:ext cx="3289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24400" y="711200"/>
            <a:ext cx="4038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Аврааму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уништити,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огрезле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злу,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Гомору.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вјеровао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47700"/>
            <a:ext cx="317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Божијем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упозорењу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79500"/>
            <a:ext cx="294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98600"/>
            <a:ext cx="312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930400"/>
            <a:ext cx="295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напусти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Содом.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62200"/>
            <a:ext cx="251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трагично!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81300"/>
            <a:ext cx="193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хтјели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213100"/>
            <a:ext cx="1587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вјеровати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632200"/>
            <a:ext cx="128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Божијој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64000"/>
            <a:ext cx="116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ријечи.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401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35000"/>
            <a:ext cx="401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кћерке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склониле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66800"/>
            <a:ext cx="405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сигурно.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Ватра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сумпор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98600"/>
            <a:ext cx="405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падали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градове.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5900" y="215900"/>
            <a:ext cx="367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Жалосно,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5900" y="647700"/>
            <a:ext cx="378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послушала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15900" y="1066800"/>
            <a:ext cx="396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упозорење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окренула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5900" y="1498600"/>
            <a:ext cx="3060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трчала.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5900" y="1930400"/>
            <a:ext cx="255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претворила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15900" y="2349500"/>
            <a:ext cx="204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стуб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65400" y="508000"/>
            <a:ext cx="396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написао: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Edward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Hughes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78000" y="1371600"/>
            <a:ext cx="554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Илустровао: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Byron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Unger;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Lazarus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78000" y="2222500"/>
            <a:ext cx="554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Прилагодио: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Maillot;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Tammy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S.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755900" y="3073400"/>
            <a:ext cx="358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Превео: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Dragan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Djuric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95500" y="3924300"/>
            <a:ext cx="490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Продукција: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02000" y="43561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www.M1914.org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47900" y="5638800"/>
            <a:ext cx="459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©2011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Inc.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39800" y="6057900"/>
            <a:ext cx="7213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Дозвола: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копирате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ову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причу,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продајете.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274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одржао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477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обећање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66800"/>
            <a:ext cx="1714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Аврааму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98600"/>
            <a:ext cx="196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Саари.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917700"/>
            <a:ext cx="156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добили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49500"/>
            <a:ext cx="125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дијете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81300"/>
            <a:ext cx="151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старости,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200400"/>
            <a:ext cx="129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баш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632200"/>
            <a:ext cx="101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64000"/>
            <a:ext cx="166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рекао.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483100"/>
            <a:ext cx="163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4914900"/>
            <a:ext cx="149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радовали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4000" y="5334000"/>
            <a:ext cx="114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54000" y="5765800"/>
            <a:ext cx="195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родио!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15900"/>
            <a:ext cx="281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Авраам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47700"/>
            <a:ext cx="261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283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обећању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98600"/>
            <a:ext cx="219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930400"/>
            <a:ext cx="2222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дјеци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2349500"/>
            <a:ext cx="240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Ханан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8600" y="2781300"/>
            <a:ext cx="146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5900" y="203200"/>
            <a:ext cx="247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одржати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5900" y="622300"/>
            <a:ext cx="214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обећање,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15900" y="1054100"/>
            <a:ext cx="191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5900" y="1485900"/>
            <a:ext cx="198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увијек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држи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5900" y="1905000"/>
            <a:ext cx="234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обећања.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03500" y="431800"/>
            <a:ext cx="389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обећање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Авраму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05000" y="12954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390900" y="21463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90900" y="29972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Постање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11-21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39900" y="56134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02000" y="60452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228600"/>
            <a:ext cx="679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Библијска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нашем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предивном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66900" y="609600"/>
            <a:ext cx="5435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створио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упознамо.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63600" y="1371600"/>
            <a:ext cx="73787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урадили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лоше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ствари,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назива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гријехом.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смрт,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воли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толико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свога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јединог,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страда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крсту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гријехова.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вратио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мртвих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Небо!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62000" y="2590800"/>
            <a:ext cx="7569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замолиш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учинити.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доћи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708400" y="3200400"/>
            <a:ext cx="167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Њим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39900" y="3962400"/>
            <a:ext cx="5638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истина,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реци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Господу: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63600" y="4343400"/>
            <a:ext cx="73660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Драги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умро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опет.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Молим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дођи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Тобом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Помози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587500" y="5562600"/>
            <a:ext cx="5918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слушам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дијете.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Амин.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27100" y="6324600"/>
            <a:ext cx="723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Читај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разговарај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Јован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3:16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40500" y="355600"/>
            <a:ext cx="21844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Недуго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након</a:t>
            </a:r>
          </a:p>
          <a:p>
            <a:pPr>
              <a:lnSpc>
                <a:spcPts val="3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потопа,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94400" y="1219200"/>
            <a:ext cx="2730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12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>
                <a:tab pos="812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21200" y="203200"/>
            <a:ext cx="434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„Изградићемо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27600" y="622300"/>
            <a:ext cx="39370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1143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небеса,”</a:t>
            </a:r>
          </a:p>
          <a:p>
            <a:pPr>
              <a:lnSpc>
                <a:spcPts val="3300"/>
              </a:lnSpc>
              <a:tabLst>
                <a:tab pos="88900" algn="l"/>
                <a:tab pos="114300" algn="l"/>
                <a:tab pos="2159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„Хајде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>
                <a:tab pos="88900" algn="l"/>
                <a:tab pos="114300" algn="l"/>
                <a:tab pos="215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живимо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заједно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увијек.”</a:t>
            </a:r>
          </a:p>
          <a:p>
            <a:pPr>
              <a:lnSpc>
                <a:spcPts val="3300"/>
              </a:lnSpc>
              <a:tabLst>
                <a:tab pos="88900" algn="l"/>
                <a:tab pos="114300" algn="l"/>
                <a:tab pos="2159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истим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388100" y="2336800"/>
            <a:ext cx="133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језиком.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36900" y="215900"/>
            <a:ext cx="57277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" algn="l"/>
                <a:tab pos="165100" algn="l"/>
                <a:tab pos="4826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широм</a:t>
            </a:r>
          </a:p>
          <a:p>
            <a:pPr>
              <a:lnSpc>
                <a:spcPts val="3300"/>
              </a:lnSpc>
              <a:tabLst>
                <a:tab pos="25400" algn="l"/>
                <a:tab pos="165100" algn="l"/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свијета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25400" algn="l"/>
                <a:tab pos="165100" algn="l"/>
                <a:tab pos="482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посебно.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Изненада,</a:t>
            </a:r>
          </a:p>
          <a:p>
            <a:pPr>
              <a:lnSpc>
                <a:spcPts val="3300"/>
              </a:lnSpc>
              <a:tabLst>
                <a:tab pos="25400" algn="l"/>
                <a:tab pos="165100" algn="l"/>
                <a:tab pos="4826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другачије.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87900" y="1930400"/>
            <a:ext cx="407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језике.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828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језиком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одвојили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824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заједно.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254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разумјели.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717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678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напустили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629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Вавилон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пометња.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361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година,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3060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мјесту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званом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Халдејски,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85900"/>
            <a:ext cx="260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човјеку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917700"/>
            <a:ext cx="270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Аврам.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2336800"/>
            <a:ext cx="218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„Напусти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ову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8600" y="2768600"/>
            <a:ext cx="284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земљу!”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Наредио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8600" y="3200400"/>
            <a:ext cx="231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„Иди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28600" y="3619500"/>
            <a:ext cx="1765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коју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28600" y="4051300"/>
            <a:ext cx="128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8600" y="4483100"/>
            <a:ext cx="172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показати”.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855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Аврам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послушао.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одвео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Ханан.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22300"/>
            <a:ext cx="754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нећак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638</Words>
  <Application>Microsoft Office PowerPoint</Application>
  <PresentationFormat>Прилагођавање</PresentationFormat>
  <Paragraphs>146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25</vt:i4>
      </vt:variant>
    </vt:vector>
  </HeadingPairs>
  <TitlesOfParts>
    <vt:vector size="26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2011-09-29T17:12:52Z</dcterms:modified>
</cp:coreProperties>
</file>