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8271-938D-4CE6-94B0-964D550215F5}" type="datetimeFigureOut">
              <a:rPr lang="sr-Cyrl-RS" smtClean="0"/>
              <a:t>12.11.2011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30F-ED02-4CF0-8EF5-9A521C51AF1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0267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8271-938D-4CE6-94B0-964D550215F5}" type="datetimeFigureOut">
              <a:rPr lang="sr-Cyrl-RS" smtClean="0"/>
              <a:t>12.11.2011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30F-ED02-4CF0-8EF5-9A521C51AF1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22270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8271-938D-4CE6-94B0-964D550215F5}" type="datetimeFigureOut">
              <a:rPr lang="sr-Cyrl-RS" smtClean="0"/>
              <a:t>12.11.2011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30F-ED02-4CF0-8EF5-9A521C51AF1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77597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8271-938D-4CE6-94B0-964D550215F5}" type="datetimeFigureOut">
              <a:rPr lang="sr-Cyrl-RS" smtClean="0"/>
              <a:t>12.11.2011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30F-ED02-4CF0-8EF5-9A521C51AF1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5319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8271-938D-4CE6-94B0-964D550215F5}" type="datetimeFigureOut">
              <a:rPr lang="sr-Cyrl-RS" smtClean="0"/>
              <a:t>12.11.2011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30F-ED02-4CF0-8EF5-9A521C51AF1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7712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8271-938D-4CE6-94B0-964D550215F5}" type="datetimeFigureOut">
              <a:rPr lang="sr-Cyrl-RS" smtClean="0"/>
              <a:t>12.11.2011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30F-ED02-4CF0-8EF5-9A521C51AF1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0491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8271-938D-4CE6-94B0-964D550215F5}" type="datetimeFigureOut">
              <a:rPr lang="sr-Cyrl-RS" smtClean="0"/>
              <a:t>12.11.2011</a:t>
            </a:fld>
            <a:endParaRPr lang="sr-Cyrl-R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30F-ED02-4CF0-8EF5-9A521C51AF1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48584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8271-938D-4CE6-94B0-964D550215F5}" type="datetimeFigureOut">
              <a:rPr lang="sr-Cyrl-RS" smtClean="0"/>
              <a:t>12.11.2011</a:t>
            </a:fld>
            <a:endParaRPr lang="sr-Cyrl-R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30F-ED02-4CF0-8EF5-9A521C51AF1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8844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8271-938D-4CE6-94B0-964D550215F5}" type="datetimeFigureOut">
              <a:rPr lang="sr-Cyrl-RS" smtClean="0"/>
              <a:t>12.11.2011</a:t>
            </a:fld>
            <a:endParaRPr lang="sr-Cyrl-R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30F-ED02-4CF0-8EF5-9A521C51AF1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6567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8271-938D-4CE6-94B0-964D550215F5}" type="datetimeFigureOut">
              <a:rPr lang="sr-Cyrl-RS" smtClean="0"/>
              <a:t>12.11.2011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30F-ED02-4CF0-8EF5-9A521C51AF1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656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8271-938D-4CE6-94B0-964D550215F5}" type="datetimeFigureOut">
              <a:rPr lang="sr-Cyrl-RS" smtClean="0"/>
              <a:t>12.11.2011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C30F-ED02-4CF0-8EF5-9A521C51AF1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37439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E8271-938D-4CE6-94B0-964D550215F5}" type="datetimeFigureOut">
              <a:rPr lang="sr-Cyrl-RS" smtClean="0"/>
              <a:t>12.11.2011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3C30F-ED02-4CF0-8EF5-9A521C51AF1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12542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3"/>
          <p:cNvSpPr/>
          <p:nvPr/>
        </p:nvSpPr>
        <p:spPr>
          <a:xfrm>
            <a:off x="1115616" y="488964"/>
            <a:ext cx="6610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sr-Cyrl-R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ПРЕПРЕКА НА ПУТУ</a:t>
            </a:r>
            <a:endParaRPr lang="sr-Cyrl-C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Слик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648" y="1844824"/>
            <a:ext cx="4248472" cy="30346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60932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На основу приче из СВЕТОСАВСКОГ ЗВОНЦА презентацију направио </a:t>
            </a:r>
            <a:r>
              <a:rPr lang="sr-Cyrl-RS" dirty="0" err="1" smtClean="0"/>
              <a:t>вјероучитељ</a:t>
            </a:r>
            <a:r>
              <a:rPr lang="sr-Cyrl-RS" dirty="0" smtClean="0"/>
              <a:t>  Драган Ђурић</a:t>
            </a:r>
            <a:endParaRPr lang="sr-Cyrl-RS" dirty="0"/>
          </a:p>
        </p:txBody>
      </p:sp>
      <p:sp>
        <p:nvSpPr>
          <p:cNvPr id="7" name="Правоугаоник 6"/>
          <p:cNvSpPr/>
          <p:nvPr/>
        </p:nvSpPr>
        <p:spPr>
          <a:xfrm>
            <a:off x="3155261" y="4945150"/>
            <a:ext cx="28675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C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-Поучна прича-</a:t>
            </a:r>
            <a:endParaRPr lang="sr-Cyrl-C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672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6" presetClass="entr" presetSubtype="2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217722" y="548680"/>
            <a:ext cx="8242710" cy="954107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r>
              <a:rPr lang="ru-RU" sz="2800" b="1" dirty="0" smtClean="0"/>
              <a:t>У стара времена један je краљ на сред пута поставио огроман камен.</a:t>
            </a:r>
            <a:endParaRPr lang="sr-Cyrl-RS" sz="2800" b="1" dirty="0"/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1938101"/>
            <a:ext cx="4120940" cy="273630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1331640" y="4941168"/>
            <a:ext cx="6624736" cy="12241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Потом се сакрио да види ко ће камен да помјери и ослободи пут.</a:t>
            </a:r>
            <a:endParaRPr lang="sr-Cyrl-R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013" y="1688202"/>
            <a:ext cx="2477641" cy="32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423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4433551" y="61635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Многи су трговци с муком пролазили тим путем. Возили су кола и кочије около кроз шуму и шипражје, али нико од њих није ни помислио да камен уклони и пут ослободи. </a:t>
            </a:r>
            <a:endParaRPr lang="sr-Cyrl-RS" sz="2400" b="1" dirty="0"/>
          </a:p>
        </p:txBody>
      </p:sp>
      <p:sp>
        <p:nvSpPr>
          <p:cNvPr id="3" name="Правоугаоник 2"/>
          <p:cNvSpPr/>
          <p:nvPr/>
        </p:nvSpPr>
        <p:spPr>
          <a:xfrm>
            <a:off x="2267744" y="3717032"/>
            <a:ext cx="3456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</a:rPr>
              <a:t>Почели су да се жале на краља и оптуживали га да не води рачуна о стању на путевима. Сви су грдили, а посла се нико није прихватао.</a:t>
            </a:r>
            <a:endParaRPr lang="sr-Cyrl-RS" sz="2400" b="1" dirty="0">
              <a:solidFill>
                <a:prstClr val="black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030" y="3234791"/>
            <a:ext cx="2629402" cy="324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Слика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61" y="908499"/>
            <a:ext cx="31146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2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6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4112388" y="548680"/>
            <a:ext cx="4492060" cy="1938992"/>
          </a:xfrm>
          <a:prstGeom prst="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Потом је наишао сељак носећи огроман џак. Кад је видео стијену на сред пута, спустио је свој терет и покушао да каменчину склони.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738" y="4005064"/>
            <a:ext cx="4204159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авоугаоник 2"/>
          <p:cNvSpPr/>
          <p:nvPr/>
        </p:nvSpPr>
        <p:spPr>
          <a:xfrm>
            <a:off x="413792" y="3992867"/>
            <a:ext cx="4086200" cy="1815882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Много се намучио, али је </a:t>
            </a:r>
            <a:r>
              <a:rPr lang="ru-RU" sz="2800" b="1" dirty="0" smtClean="0">
                <a:solidFill>
                  <a:prstClr val="black"/>
                </a:solidFill>
              </a:rPr>
              <a:t>успио </a:t>
            </a:r>
            <a:r>
              <a:rPr lang="ru-RU" sz="2800" b="1" dirty="0">
                <a:solidFill>
                  <a:prstClr val="black"/>
                </a:solidFill>
              </a:rPr>
              <a:t>да одгурне </a:t>
            </a:r>
            <a:r>
              <a:rPr lang="ru-RU" sz="2800" b="1" dirty="0" smtClean="0">
                <a:solidFill>
                  <a:prstClr val="black"/>
                </a:solidFill>
              </a:rPr>
              <a:t>стијену </a:t>
            </a:r>
            <a:r>
              <a:rPr lang="ru-RU" sz="2800" b="1" dirty="0">
                <a:solidFill>
                  <a:prstClr val="black"/>
                </a:solidFill>
              </a:rPr>
              <a:t>у страну и ослободи пут.</a:t>
            </a:r>
            <a:endParaRPr lang="sr-Cyrl-RS" sz="2800" b="1" dirty="0">
              <a:solidFill>
                <a:prstClr val="black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26" y="794488"/>
            <a:ext cx="2664296" cy="2938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00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 rot="20208018">
            <a:off x="255336" y="874579"/>
            <a:ext cx="45720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000" b="1" dirty="0" smtClean="0"/>
              <a:t>Када се сагнуо да узме свој џак, видио је на путу, у плитком удубљењу које је стена раније прекривала, кожну кесу из које су се пресијавали златници. </a:t>
            </a:r>
            <a:endParaRPr lang="sr-Cyrl-RS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5510">
            <a:off x="1767334" y="2420888"/>
            <a:ext cx="1202234" cy="120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авоугаоник 2"/>
          <p:cNvSpPr/>
          <p:nvPr/>
        </p:nvSpPr>
        <p:spPr>
          <a:xfrm rot="468813">
            <a:off x="4136199" y="2514481"/>
            <a:ext cx="4572000" cy="16312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lvl="0"/>
            <a:r>
              <a:rPr lang="ru-RU" sz="2000" b="1" dirty="0">
                <a:solidFill>
                  <a:prstClr val="black"/>
                </a:solidFill>
              </a:rPr>
              <a:t>Поред кесе је био и неки папир. Помислио је да ће му тај папир открити чији је то новац. Узео га је и прочитао да краљ тим златом награђује онога ко склони стену с пута.</a:t>
            </a:r>
            <a:endParaRPr lang="sr-Cyrl-RS" sz="2000" b="1" dirty="0">
              <a:solidFill>
                <a:prstClr val="black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149080"/>
            <a:ext cx="20955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8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 rot="21194845">
            <a:off x="1962415" y="74130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Тако је овај сељак научио оно што многи од нас никад не науче:</a:t>
            </a:r>
            <a:endParaRPr lang="sr-Cyrl-RS" dirty="0"/>
          </a:p>
        </p:txBody>
      </p:sp>
      <p:sp>
        <p:nvSpPr>
          <p:cNvPr id="3" name="Правоугаоник 2"/>
          <p:cNvSpPr/>
          <p:nvPr/>
        </p:nvSpPr>
        <p:spPr>
          <a:xfrm>
            <a:off x="2286000" y="3105835"/>
            <a:ext cx="4572000" cy="1815882"/>
          </a:xfrm>
          <a:prstGeom prst="rect">
            <a:avLst/>
          </a:prstGeom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sz="2800" b="1" dirty="0">
                <a:solidFill>
                  <a:prstClr val="black"/>
                </a:solidFill>
              </a:rPr>
              <a:t>препрека </a:t>
            </a:r>
            <a:r>
              <a:rPr lang="ru-RU" sz="2800" b="1" dirty="0" smtClean="0">
                <a:solidFill>
                  <a:prstClr val="black"/>
                </a:solidFill>
              </a:rPr>
              <a:t>је заправо </a:t>
            </a:r>
            <a:r>
              <a:rPr lang="ru-RU" sz="2800" b="1" dirty="0">
                <a:solidFill>
                  <a:prstClr val="black"/>
                </a:solidFill>
              </a:rPr>
              <a:t>прилика да побољшамо своје </a:t>
            </a:r>
            <a:r>
              <a:rPr lang="ru-RU" sz="2800" b="1" dirty="0" smtClean="0">
                <a:solidFill>
                  <a:prstClr val="black"/>
                </a:solidFill>
              </a:rPr>
              <a:t>стање и да постанемо срећнији људи.</a:t>
            </a:r>
            <a:endParaRPr lang="sr-Cyrl-R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4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248</Words>
  <Application>Microsoft Office PowerPoint</Application>
  <PresentationFormat>Пројекција на екрану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6</vt:i4>
      </vt:variant>
    </vt:vector>
  </HeadingPairs>
  <TitlesOfParts>
    <vt:vector size="7" baseType="lpstr">
      <vt:lpstr>Office тема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user</dc:creator>
  <cp:lastModifiedBy>user</cp:lastModifiedBy>
  <cp:revision>20</cp:revision>
  <dcterms:created xsi:type="dcterms:W3CDTF">2011-11-12T13:43:31Z</dcterms:created>
  <dcterms:modified xsi:type="dcterms:W3CDTF">2011-11-12T15:12:41Z</dcterms:modified>
</cp:coreProperties>
</file>