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CE6-0714-4514-8CC0-075AFC8E841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480-530E-4155-854C-388A492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CE6-0714-4514-8CC0-075AFC8E841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480-530E-4155-854C-388A492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1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CE6-0714-4514-8CC0-075AFC8E841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480-530E-4155-854C-388A492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1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CE6-0714-4514-8CC0-075AFC8E841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480-530E-4155-854C-388A492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1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CE6-0714-4514-8CC0-075AFC8E841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480-530E-4155-854C-388A492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CE6-0714-4514-8CC0-075AFC8E841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480-530E-4155-854C-388A492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8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CE6-0714-4514-8CC0-075AFC8E841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480-530E-4155-854C-388A492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3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CE6-0714-4514-8CC0-075AFC8E841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480-530E-4155-854C-388A492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1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CE6-0714-4514-8CC0-075AFC8E841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480-530E-4155-854C-388A492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CE6-0714-4514-8CC0-075AFC8E841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480-530E-4155-854C-388A492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CE6-0714-4514-8CC0-075AFC8E841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480-530E-4155-854C-388A492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4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5CE6-0714-4514-8CC0-075AFC8E841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C9480-530E-4155-854C-388A492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4966320" cy="254771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Еј, што загризе?… Еј, што завири?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301208"/>
            <a:ext cx="7848872" cy="1080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Немачка народна прича</a:t>
            </a:r>
          </a:p>
          <a:p>
            <a:r>
              <a:rPr lang="ru-RU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Причу из часописа «Светосавско звонце» у</a:t>
            </a:r>
            <a:r>
              <a:rPr lang="sr-Latn-BA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r-Latn-BA" sz="4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powerpointu</a:t>
            </a:r>
            <a:r>
              <a:rPr lang="sr-Latn-BA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урадио вјероучитељ Драган Ђурић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520280" cy="33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3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836712"/>
            <a:ext cx="6624736" cy="5078313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Кад после дође гроф и виде да у чинији нема миша, окрете се дрвосечи и рече:</a:t>
            </a:r>
          </a:p>
          <a:p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 Одсад немој више да се жалиш на Еву! Твоја жена урадила би оно исто што је урадила наша прамајка.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2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7423" y="836712"/>
            <a:ext cx="7920880" cy="452431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8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Онда их гроф не хтеде више држати у двору, те дрвосеча и његова жена морадоше опет у шуму да сечом дрва зарађују свој свакидашњи хлеб.</a:t>
            </a:r>
            <a:endParaRPr lang="en-US" sz="4800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2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88640"/>
            <a:ext cx="7992888" cy="6494085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3200" b="1" dirty="0" smtClean="0"/>
              <a:t>Кад год би, после тог догађаја, замахнуо секиром да засече дрво, дрвосеча би помислио на добар живот у двору и на радозналост своје жене, те није говорио више с уздахом: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„</a:t>
            </a:r>
            <a:r>
              <a:rPr lang="ru-RU" sz="3200" b="1" dirty="0" smtClean="0">
                <a:solidFill>
                  <a:srgbClr val="0070C0"/>
                </a:solidFill>
              </a:rPr>
              <a:t>Еј, што загризе</a:t>
            </a:r>
            <a:r>
              <a:rPr lang="ru-RU" sz="3200" b="1" dirty="0" smtClean="0"/>
              <a:t>?”,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него: „</a:t>
            </a:r>
            <a:r>
              <a:rPr lang="ru-RU" sz="3200" b="1" dirty="0" smtClean="0">
                <a:solidFill>
                  <a:srgbClr val="0070C0"/>
                </a:solidFill>
              </a:rPr>
              <a:t>Еј, што завири</a:t>
            </a:r>
            <a:r>
              <a:rPr lang="ru-RU" sz="3200" b="1" dirty="0" smtClean="0"/>
              <a:t>?”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Па ако није престао или умро, може се још и сад у шуми чути како сече дрва и жали се.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317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284984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www.vjeronauka.net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5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064" y="476672"/>
            <a:ext cx="8424936" cy="440120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Један сиромашан дрвосеча био целе године са женом у шуми и секао дрва, а кад год би замахнуо секиром да засече дрво, рекао би уздахнувши:</a:t>
            </a:r>
          </a:p>
          <a:p>
            <a:pPr algn="ctr"/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– Еј, што загризе?!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9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-23960"/>
            <a:ext cx="3679790" cy="6863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Једном пролазио онуда неки отмен гроф, застао и слушао шта то каже дрвосеча и напослетку га запитао зашто увек каже: „Еј, што загризе?”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58" y="476672"/>
            <a:ext cx="476039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548680"/>
            <a:ext cx="5328592" cy="5632311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Ах – одговори дрвосеча – да није Ева загризла јабуку, ми бисмо још били у рају, и ја се не бих овде мучио сечом дрва. Кад год помислим на то, морам да уздахнем и да се љутим на Еву.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67" y="116632"/>
            <a:ext cx="2618023" cy="349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0"/>
            <a:ext cx="35658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то гроф одведе сиромашног дрвосечу и његову жену у свој двор. Даде им луксузну собу и да једу и пију колико хоће.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24" y="0"/>
            <a:ext cx="4894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04664"/>
            <a:ext cx="4572000" cy="563231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 неколико дана приреди им свечан ручак, наредивши кувару да зготови за њих свакојака добра јела. Све ђаконије су постављене на трпезу, а уз остало, и једна поклопљена чинија.</a:t>
            </a:r>
            <a:endParaRPr lang="en-US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2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9993"/>
            <a:ext cx="56886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Дрвосечи и његовој жени рече гроф да се по милој вољи могу послужити свима јелима, али да ону чинију не дирају и не скидају с ње поклопац; њу – рече им – смеју само гледати.</a:t>
            </a:r>
          </a:p>
          <a:p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то рекавши, остави их насамо.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85" y="1484784"/>
            <a:ext cx="2802140" cy="377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4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2455"/>
            <a:ext cx="5977330" cy="6863417"/>
          </a:xfrm>
          <a:prstGeom prst="rect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Дрводељина жена била је, међутим, рада да зна шта је у оној чинији, и час је мислила да је у њој ово, час да је оно.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Напослетку је обузме тако силна радозналост да није више могла одолети и подигне мало поклопац да само завири у чинију. 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7633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0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1" y="260648"/>
            <a:ext cx="33843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Али у истом тренутку искочи из чиније миш, и кад жена потече за њим да га ухвати, миш се већ одмарао у рупи.</a:t>
            </a:r>
            <a:endParaRPr lang="en-US" sz="32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32" y="548680"/>
            <a:ext cx="530326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455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Еј, што загризе?… Еј, што завири?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 Djuric</dc:creator>
  <cp:lastModifiedBy>Dragan Djuric</cp:lastModifiedBy>
  <cp:revision>20</cp:revision>
  <dcterms:created xsi:type="dcterms:W3CDTF">2012-08-22T11:43:59Z</dcterms:created>
  <dcterms:modified xsi:type="dcterms:W3CDTF">2012-08-22T14:21:38Z</dcterms:modified>
</cp:coreProperties>
</file>