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00" r:id="rId2"/>
    <p:sldId id="257" r:id="rId3"/>
    <p:sldId id="256" r:id="rId4"/>
    <p:sldId id="261" r:id="rId5"/>
    <p:sldId id="262" r:id="rId6"/>
    <p:sldId id="263" r:id="rId7"/>
    <p:sldId id="264" r:id="rId8"/>
    <p:sldId id="265" r:id="rId9"/>
    <p:sldId id="266" r:id="rId10"/>
    <p:sldId id="267" r:id="rId11"/>
    <p:sldId id="268" r:id="rId12"/>
    <p:sldId id="269" r:id="rId13"/>
    <p:sldId id="278" r:id="rId14"/>
    <p:sldId id="270" r:id="rId15"/>
    <p:sldId id="271" r:id="rId16"/>
    <p:sldId id="272" r:id="rId17"/>
    <p:sldId id="273" r:id="rId18"/>
    <p:sldId id="280" r:id="rId19"/>
    <p:sldId id="290" r:id="rId20"/>
    <p:sldId id="286" r:id="rId21"/>
    <p:sldId id="291" r:id="rId22"/>
    <p:sldId id="279" r:id="rId23"/>
    <p:sldId id="281" r:id="rId24"/>
    <p:sldId id="282" r:id="rId25"/>
    <p:sldId id="283" r:id="rId26"/>
    <p:sldId id="284" r:id="rId27"/>
    <p:sldId id="285" r:id="rId28"/>
    <p:sldId id="287" r:id="rId29"/>
    <p:sldId id="288" r:id="rId30"/>
    <p:sldId id="289" r:id="rId31"/>
    <p:sldId id="292" r:id="rId32"/>
    <p:sldId id="259" r:id="rId33"/>
    <p:sldId id="26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2871AA-1352-4EC1-9E39-6E311A507D09}" type="datetimeFigureOut">
              <a:rPr lang="en-US" smtClean="0"/>
              <a:pPr/>
              <a:t>11/21/2019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848428-92B2-4049-92CC-8472BD631010}" type="slidenum">
              <a:rPr lang="en-US" smtClean="0"/>
              <a:pPr/>
              <a:t>‹#›</a:t>
            </a:fld>
            <a:endParaRPr lang="en-US" dirty="0"/>
          </a:p>
        </p:txBody>
      </p:sp>
    </p:spTree>
    <p:extLst>
      <p:ext uri="{BB962C8B-B14F-4D97-AF65-F5344CB8AC3E}">
        <p14:creationId xmlns:p14="http://schemas.microsoft.com/office/powerpoint/2010/main" val="335528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C5C45460-8418-4563-BA2E-7273CB667B58}" type="slidenum">
              <a:rPr lang="sr-Cyrl-CS">
                <a:cs typeface="Arial" charset="0"/>
              </a:rPr>
              <a:pPr/>
              <a:t>32</a:t>
            </a:fld>
            <a:endParaRPr lang="sr-Cyrl-CS">
              <a:cs typeface="Arial" charset="0"/>
            </a:endParaRPr>
          </a:p>
        </p:txBody>
      </p:sp>
    </p:spTree>
    <p:extLst>
      <p:ext uri="{BB962C8B-B14F-4D97-AF65-F5344CB8AC3E}">
        <p14:creationId xmlns:p14="http://schemas.microsoft.com/office/powerpoint/2010/main" val="802585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vetosavlje.org/budimo-ljudi-zivot-i-rec-patrijarha-pavla/2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Subtitle 2"/>
          <p:cNvSpPr>
            <a:spLocks noGrp="1"/>
          </p:cNvSpPr>
          <p:nvPr>
            <p:ph type="subTitle" idx="1"/>
          </p:nvPr>
        </p:nvSpPr>
        <p:spPr/>
        <p:txBody>
          <a:bodyPr/>
          <a:lstStyle/>
          <a:p>
            <a:endParaRPr lang="sr-Cyrl-RS" dirty="0" smtClean="0"/>
          </a:p>
          <a:p>
            <a:endParaRPr lang="sr-Cyrl-RS" dirty="0" smtClean="0"/>
          </a:p>
          <a:p>
            <a:endParaRPr lang="en-US" dirty="0"/>
          </a:p>
        </p:txBody>
      </p:sp>
      <p:sp>
        <p:nvSpPr>
          <p:cNvPr id="4" name="TextBox 3"/>
          <p:cNvSpPr txBox="1"/>
          <p:nvPr/>
        </p:nvSpPr>
        <p:spPr>
          <a:xfrm>
            <a:off x="228600" y="228600"/>
            <a:ext cx="2743200" cy="1815882"/>
          </a:xfrm>
          <a:prstGeom prst="rect">
            <a:avLst/>
          </a:prstGeom>
          <a:noFill/>
        </p:spPr>
        <p:txBody>
          <a:bodyPr wrap="square" rtlCol="0">
            <a:spAutoFit/>
          </a:bodyPr>
          <a:lstStyle/>
          <a:p>
            <a:r>
              <a:rPr lang="sr-Cyrl-RS" sz="2800" b="1" dirty="0" smtClean="0">
                <a:solidFill>
                  <a:schemeClr val="bg1"/>
                </a:solidFill>
              </a:rPr>
              <a:t>ПАТРИЈАРХ ПАВЛЕ- СВЕТАЦ КОЈИ ЈЕ ХОДИО ЗЕМЉОМ</a:t>
            </a:r>
            <a:endParaRPr lang="en-US" sz="2800" b="1" dirty="0">
              <a:solidFill>
                <a:schemeClr val="bg1"/>
              </a:solidFill>
            </a:endParaRPr>
          </a:p>
        </p:txBody>
      </p:sp>
      <p:sp>
        <p:nvSpPr>
          <p:cNvPr id="5" name="TextBox 4"/>
          <p:cNvSpPr txBox="1"/>
          <p:nvPr/>
        </p:nvSpPr>
        <p:spPr>
          <a:xfrm>
            <a:off x="6248400" y="5562600"/>
            <a:ext cx="2382383" cy="646331"/>
          </a:xfrm>
          <a:prstGeom prst="rect">
            <a:avLst/>
          </a:prstGeom>
          <a:noFill/>
        </p:spPr>
        <p:txBody>
          <a:bodyPr wrap="none" rtlCol="0">
            <a:spAutoFit/>
          </a:bodyPr>
          <a:lstStyle/>
          <a:p>
            <a:r>
              <a:rPr lang="sr-Cyrl-RS" dirty="0" smtClean="0">
                <a:solidFill>
                  <a:schemeClr val="bg1"/>
                </a:solidFill>
              </a:rPr>
              <a:t>Презентацију урадила</a:t>
            </a:r>
          </a:p>
          <a:p>
            <a:r>
              <a:rPr lang="sr-Cyrl-RS" dirty="0" smtClean="0">
                <a:solidFill>
                  <a:schemeClr val="bg1"/>
                </a:solidFill>
              </a:rPr>
              <a:t>Сања Симић де Граф</a:t>
            </a:r>
            <a:endParaRPr lang="en-US" dirty="0">
              <a:solidFill>
                <a:schemeClr val="bg1"/>
              </a:solidFill>
            </a:endParaRPr>
          </a:p>
        </p:txBody>
      </p:sp>
      <p:sp>
        <p:nvSpPr>
          <p:cNvPr id="6" name="TextBox 5"/>
          <p:cNvSpPr txBox="1"/>
          <p:nvPr/>
        </p:nvSpPr>
        <p:spPr>
          <a:xfrm>
            <a:off x="228600" y="5791200"/>
            <a:ext cx="6233245" cy="646331"/>
          </a:xfrm>
          <a:prstGeom prst="rect">
            <a:avLst/>
          </a:prstGeom>
          <a:noFill/>
        </p:spPr>
        <p:txBody>
          <a:bodyPr wrap="none" rtlCol="0">
            <a:spAutoFit/>
          </a:bodyPr>
          <a:lstStyle/>
          <a:p>
            <a:r>
              <a:rPr lang="sr-Cyrl-RS" dirty="0" smtClean="0">
                <a:solidFill>
                  <a:schemeClr val="bg1"/>
                </a:solidFill>
              </a:rPr>
              <a:t>Литература</a:t>
            </a:r>
          </a:p>
          <a:p>
            <a:r>
              <a:rPr lang="en-US" dirty="0" smtClean="0">
                <a:solidFill>
                  <a:schemeClr val="bg1"/>
                </a:solidFill>
              </a:rPr>
              <a:t>https://svetosavlje.org/budimo-ljudi-zivot-i-rec-patrijarha-pavla/</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Или овај случај: једног преданог службеника Патријаршије прекорио је неко од владика да тобоже није нешто добро урадио. Овај, као одговоран човек, поче да објашњава да је урадио управо онако како треба, али владика неће да га саслуша. Погођен неправедном оптужбом, службеник је дошао патријарху да се пожали. Реферише видно узбуђен. Патријарх га саслуша, а онда, имајући у виду да је омаленог раста (као и он сам), рече:</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Бог га видео, ми мали људи баш смо много незгодни!</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Тако му је, на духовит начин, рекао да је већи проблем то што се он толико разгневио, него што је неправедно оптужен.</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Некако баш у то време дошао да га за своје новине фотографише један од најпознатијих српских фоторепортера Вицан Вицановић. Али, као атеиста, није знао како тачно треба ословити патријарха. У току снимања, да би направио жељену фотографију, обрати се патријарху:</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Ваша светлости…</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Патријарх му на то рече:</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Кад сам већ светлост, шта ће ти блиц!?</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Једном приликом за време богослужења, патријарх Павле, родитељски, тихим гласом, упозори богослова који је био за певницом:</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Синко, обратите мало више пажње…, чини ми се да ви то не радите баш како би требало!</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Овај одговори, помало увређено:</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Па, знате, Ваша Светости, свака птица пева својим гласом!</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Патријарх ће на то:</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Јесте, синко, али у шуми. Ово је Црква!</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2971800" cy="3505200"/>
          </a:xfrm>
        </p:spPr>
        <p:txBody>
          <a:bodyPr>
            <a:normAutofit/>
          </a:bodyPr>
          <a:lstStyle/>
          <a:p>
            <a:r>
              <a:rPr lang="sr-Cyrl-RS" sz="3200" b="1" dirty="0" smtClean="0">
                <a:solidFill>
                  <a:schemeClr val="bg1"/>
                </a:solidFill>
                <a:latin typeface="Times New Roman" pitchFamily="18" charset="0"/>
                <a:cs typeface="Times New Roman" pitchFamily="18" charset="0"/>
              </a:rPr>
              <a:t>РЕКЛИ СУ О ПАТРИЈАРХУ</a:t>
            </a:r>
            <a:br>
              <a:rPr lang="sr-Cyrl-RS" sz="3200" b="1" dirty="0" smtClean="0">
                <a:solidFill>
                  <a:schemeClr val="bg1"/>
                </a:solidFill>
                <a:latin typeface="Times New Roman" pitchFamily="18" charset="0"/>
                <a:cs typeface="Times New Roman" pitchFamily="18" charset="0"/>
              </a:rPr>
            </a:br>
            <a:endParaRPr lang="en-US" sz="3200" b="1"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304800" y="228600"/>
            <a:ext cx="3657600" cy="3124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Владика Лаврентије рекао: „Да нас он није заклањао својим молитвама пред живим Небесима… Бог зна шта би од нас било.“ Он је „као громобран молитвено заклањао своју паству и свој народ од црних и оловних претећих облака, и свих паклених сила наднетих над нашу отаџбину, против деце Светог Саве.“</a:t>
            </a:r>
            <a:endParaRPr lang="en-US" sz="1600" dirty="0">
              <a:solidFill>
                <a:schemeClr val="tx1"/>
              </a:solidFill>
              <a:latin typeface="Times New Roman" pitchFamily="18" charset="0"/>
              <a:cs typeface="Times New Roman" pitchFamily="18" charset="0"/>
            </a:endParaRPr>
          </a:p>
        </p:txBody>
      </p:sp>
      <p:sp>
        <p:nvSpPr>
          <p:cNvPr id="5" name="Rectangle 4"/>
          <p:cNvSpPr/>
          <p:nvPr/>
        </p:nvSpPr>
        <p:spPr>
          <a:xfrm>
            <a:off x="4876800" y="228600"/>
            <a:ext cx="3657600" cy="3124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 „У најгорим временима, добили смо најбољег патријарха, каквог Срби неће имати задуго“, рекао је његов дугогодишњи познаник академик Владета Јеротић.</a:t>
            </a:r>
            <a:endParaRPr lang="en-US" sz="1600" dirty="0">
              <a:solidFill>
                <a:schemeClr val="tx1"/>
              </a:solidFill>
              <a:latin typeface="Times New Roman" pitchFamily="18" charset="0"/>
              <a:cs typeface="Times New Roman" pitchFamily="18" charset="0"/>
            </a:endParaRPr>
          </a:p>
        </p:txBody>
      </p:sp>
      <p:sp>
        <p:nvSpPr>
          <p:cNvPr id="6" name="Rectangle 5"/>
          <p:cNvSpPr/>
          <p:nvPr/>
        </p:nvSpPr>
        <p:spPr>
          <a:xfrm>
            <a:off x="304800" y="3429000"/>
            <a:ext cx="8229600" cy="3124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„За време Ваше полувековне архијерејске службе целом православном свету постали сте познати као ревносни архипастир, учен богослов, који је све те особине сјединио личном побожношћу.</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Ваша дугогодишња архијерејска, а затим и патријарашка служба проходила је у времену када је српски народ био у тешким условима. Области које су под јурисдикцијом Српске православне цркве, а које су некада сачињавале једну државу, кренуле су путем државне независности. Ипак, захваљујући Вашој првосветитељској мудрости, црквено јединство је сачувано, као јединство духа у савезу мира (Еф. 4,3). И сада је Ваше служење усмерено на то да се, по речима апостола Павла, не деле него да буду утврђени у једном разуму и у једној мисли (1. Кор. 1,10).“ Његова Светост патријарх московски и целе Русије Алексиј II изјавио је да Срби имају свеца у свом патријарху.</a:t>
            </a:r>
            <a:endParaRPr lang="en-US"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57200" y="228600"/>
            <a:ext cx="83820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Times New Roman" pitchFamily="18" charset="0"/>
                <a:cs typeface="Times New Roman" pitchFamily="18" charset="0"/>
              </a:rPr>
              <a:t>Чувени српски историчар Милорад Екмечић овако је сведочио о српском првојераху, чије благе речи снажно одјекују светом:</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„Једном сам, у разговору са председником Конференције немачких католичких бискупа, чуо да се жали да у својој цркви немају ‘тако светог човека као што је ваш патријарх’. До данас се осећам посрамљеним из једне ситуације, када су и мене позвали у групу интелектуалаца које је Свети синод с времена на време волео да чује: остали смо сами, ја сам се бојао да му приђем ближе, а он ce примакао мени.</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Патријарх Павле ће у историји Српске цркве остати пушкински висок обелиск нерукотворени.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У једном засудном времену патријарх Павле је обновио Српску цркву, светошћу и ћутањем више него би цели институт математичара могао смислити како треба да се ради. Вратио јој је народ и збио га око олтара, па му сада верује више него иједном филозофу и политичару.</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Не треба децу учити да га памте. Знаће за њега и они који неће. А он сам ће у души понети епитаф који је пре много векова један Далматинац оставио на мрамору – ‘Laudo Tibi Domine quod fui’ (Хвала ти Господе што сам постојао). Неки не умиру и кад умиру.“[</a:t>
            </a:r>
            <a:r>
              <a:rPr lang="ru-RU" sz="2000" dirty="0" smtClean="0">
                <a:solidFill>
                  <a:schemeClr val="tx1"/>
                </a:solidFill>
                <a:latin typeface="Times New Roman" pitchFamily="18" charset="0"/>
                <a:cs typeface="Times New Roman" pitchFamily="18" charset="0"/>
                <a:hlinkClick r:id="rId2"/>
              </a:rPr>
              <a:t>9</a:t>
            </a:r>
            <a:r>
              <a:rPr lang="ru-RU"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57200" y="228600"/>
            <a:ext cx="83820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Times New Roman" pitchFamily="18" charset="0"/>
                <a:cs typeface="Times New Roman" pitchFamily="18" charset="0"/>
              </a:rPr>
              <a:t>Велики историчар Драгољуб Живојиновић овако гледа на свог савременика, патријарха Павла:</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„Он је личност достојна свог положаја и начина на који обавља своје дужности. Веома је близак народу, и све што ради, ради за њега и у његово име. Његове речи и изјаве о различитим питањима су исказане јасно, разумљиво, али и достојанствено. Његово разумевање проблема о којима је говорио и писао у својим порукама откривају умног и разумног човека. Он отворено говори о страдањима народа, с једне стране, и истовремено позива на помирење, заједнички живот, толеранцију. Он је много научио као владика рашко-призренски, он је открио злочине који се чине над народом српским и Црквом, и упозорио све, почев од Светог синода, министара и јавности. Он је ретка личност у историји српског народа који је у времену кроз које је пролазио доживео много тога, махом непријатног, мучног и болног. Мени ће остати у свести као човек који је по мом поимању најближи светом човеку.“</a:t>
            </a: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533400" y="228600"/>
            <a:ext cx="83058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Times New Roman" pitchFamily="18" charset="0"/>
                <a:cs typeface="Times New Roman" pitchFamily="18" charset="0"/>
              </a:rPr>
              <a:t>После многобројних сусрета са Његовом Светошћу, велики српски песник Матија Бећковић, у разговору са овим аутором, сведочи:</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„Патријарх Павле живи као да ће му сваки дан бити судњи, и говори као да ће му свака реч бити последња. У тмушама новије историје српски народ у патријарху Павлу има најпоузданији ослонац, пример и путоказ. Живећи на оба света и понављајући </a:t>
            </a:r>
            <a:r>
              <a:rPr lang="ru-RU" sz="2000" i="1" dirty="0" smtClean="0">
                <a:solidFill>
                  <a:schemeClr val="tx1"/>
                </a:solidFill>
                <a:latin typeface="Times New Roman" pitchFamily="18" charset="0"/>
                <a:cs typeface="Times New Roman" pitchFamily="18" charset="0"/>
              </a:rPr>
              <a:t>Будимо људи</a:t>
            </a:r>
            <a:r>
              <a:rPr lang="ru-RU" sz="2000" dirty="0" smtClean="0">
                <a:solidFill>
                  <a:schemeClr val="tx1"/>
                </a:solidFill>
                <a:latin typeface="Times New Roman" pitchFamily="18" charset="0"/>
                <a:cs typeface="Times New Roman" pitchFamily="18" charset="0"/>
              </a:rPr>
              <a:t> и </a:t>
            </a:r>
            <a:r>
              <a:rPr lang="ru-RU" sz="2000" i="1" dirty="0" smtClean="0">
                <a:solidFill>
                  <a:schemeClr val="tx1"/>
                </a:solidFill>
                <a:latin typeface="Times New Roman" pitchFamily="18" charset="0"/>
                <a:cs typeface="Times New Roman" pitchFamily="18" charset="0"/>
              </a:rPr>
              <a:t>Издржимо до краја</a:t>
            </a:r>
            <a:r>
              <a:rPr lang="ru-RU" sz="2000" dirty="0" smtClean="0">
                <a:solidFill>
                  <a:schemeClr val="tx1"/>
                </a:solidFill>
                <a:latin typeface="Times New Roman" pitchFamily="18" charset="0"/>
                <a:cs typeface="Times New Roman" pitchFamily="18" charset="0"/>
              </a:rPr>
              <a:t> патријарх Павле постао је не само понос монаха и Христове цркве, него и најубедљивија личност нашег времена.“</a:t>
            </a:r>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10200" y="0"/>
            <a:ext cx="3733800" cy="3276600"/>
          </a:xfrm>
        </p:spPr>
        <p:txBody>
          <a:bodyPr>
            <a:normAutofit fontScale="90000"/>
          </a:bodyPr>
          <a:lstStyle/>
          <a:p>
            <a:r>
              <a:rPr lang="sr-Cyrl-RS" b="1" dirty="0" smtClean="0">
                <a:solidFill>
                  <a:schemeClr val="bg1"/>
                </a:solidFill>
                <a:latin typeface="Times New Roman" pitchFamily="18" charset="0"/>
                <a:cs typeface="Times New Roman" pitchFamily="18" charset="0"/>
              </a:rPr>
              <a:t>МУДРЕ ИЗРЕКЕ </a:t>
            </a:r>
            <a:br>
              <a:rPr lang="sr-Cyrl-RS" b="1" dirty="0" smtClean="0">
                <a:solidFill>
                  <a:schemeClr val="bg1"/>
                </a:solidFill>
                <a:latin typeface="Times New Roman" pitchFamily="18" charset="0"/>
                <a:cs typeface="Times New Roman" pitchFamily="18" charset="0"/>
              </a:rPr>
            </a:br>
            <a:r>
              <a:rPr lang="sr-Cyrl-RS" b="1" dirty="0" smtClean="0">
                <a:solidFill>
                  <a:schemeClr val="bg1"/>
                </a:solidFill>
                <a:latin typeface="Times New Roman" pitchFamily="18" charset="0"/>
                <a:cs typeface="Times New Roman" pitchFamily="18" charset="0"/>
              </a:rPr>
              <a:t>ПАТРИЈАРХА</a:t>
            </a:r>
            <a:br>
              <a:rPr lang="sr-Cyrl-RS" b="1" dirty="0" smtClean="0">
                <a:solidFill>
                  <a:schemeClr val="bg1"/>
                </a:solidFill>
                <a:latin typeface="Times New Roman" pitchFamily="18" charset="0"/>
                <a:cs typeface="Times New Roman" pitchFamily="18" charset="0"/>
              </a:rPr>
            </a:br>
            <a:r>
              <a:rPr lang="sr-Cyrl-RS" b="1" dirty="0" smtClean="0">
                <a:solidFill>
                  <a:schemeClr val="bg1"/>
                </a:solidFill>
                <a:latin typeface="Times New Roman" pitchFamily="18" charset="0"/>
                <a:cs typeface="Times New Roman" pitchFamily="18" charset="0"/>
              </a:rPr>
              <a:t>ПАВЛА</a:t>
            </a:r>
            <a:r>
              <a:rPr lang="sr-Cyrl-RS" dirty="0" smtClean="0">
                <a:latin typeface="Times New Roman" pitchFamily="18" charset="0"/>
                <a:cs typeface="Times New Roman" pitchFamily="18" charset="0"/>
              </a:rPr>
              <a:t/>
            </a:r>
            <a:br>
              <a:rPr lang="sr-Cyrl-R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sr-Cyrl-R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1600" dirty="0">
                <a:solidFill>
                  <a:schemeClr val="tx1"/>
                </a:solidFill>
              </a:rPr>
              <a:t/>
            </a:r>
            <a:br>
              <a:rPr lang="en-US" sz="1600" dirty="0">
                <a:solidFill>
                  <a:schemeClr val="tx1"/>
                </a:solidFill>
              </a:rPr>
            </a:br>
            <a:endParaRPr lang="en-US" sz="1600" dirty="0">
              <a:solidFill>
                <a:schemeClr val="tx1"/>
              </a:solidFill>
            </a:endParaRPr>
          </a:p>
        </p:txBody>
      </p:sp>
      <p:sp>
        <p:nvSpPr>
          <p:cNvPr id="48131" name="Rectangle 3"/>
          <p:cNvSpPr>
            <a:spLocks noGrp="1" noChangeArrowheads="1"/>
          </p:cNvSpPr>
          <p:nvPr>
            <p:ph type="body" idx="1"/>
          </p:nvPr>
        </p:nvSpPr>
        <p:spPr/>
        <p:txBody>
          <a:bodyPr/>
          <a:lstStyle/>
          <a:p>
            <a:endParaRPr lang="en-US" sz="1600" dirty="0"/>
          </a:p>
          <a:p>
            <a:endParaRPr lang="en-US" sz="1600" dirty="0"/>
          </a:p>
          <a:p>
            <a:endParaRPr lang="en-US" sz="1600" dirty="0"/>
          </a:p>
        </p:txBody>
      </p:sp>
      <p:sp>
        <p:nvSpPr>
          <p:cNvPr id="36" name="AutoShape 149"/>
          <p:cNvSpPr>
            <a:spLocks noChangeArrowheads="1"/>
          </p:cNvSpPr>
          <p:nvPr/>
        </p:nvSpPr>
        <p:spPr bwMode="auto">
          <a:xfrm>
            <a:off x="2514600" y="3810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algn="ctr" eaLnBrk="0" hangingPunct="0"/>
            <a:r>
              <a:rPr lang="sr-Cyrl-RS" sz="1600" b="1" dirty="0" smtClean="0"/>
              <a:t>На Усековање,</a:t>
            </a:r>
          </a:p>
          <a:p>
            <a:pPr algn="ctr" eaLnBrk="0" hangingPunct="0"/>
            <a:r>
              <a:rPr lang="sr-Cyrl-RS" sz="1600" b="1" dirty="0" smtClean="0"/>
              <a:t>11.09.1914.</a:t>
            </a:r>
            <a:endParaRPr lang="hr-HR" sz="1600" b="1" dirty="0"/>
          </a:p>
        </p:txBody>
      </p:sp>
      <p:sp>
        <p:nvSpPr>
          <p:cNvPr id="2" name="AutoShape 149"/>
          <p:cNvSpPr>
            <a:spLocks noChangeArrowheads="1"/>
          </p:cNvSpPr>
          <p:nvPr/>
        </p:nvSpPr>
        <p:spPr bwMode="auto">
          <a:xfrm>
            <a:off x="4419600" y="3810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eaLnBrk="0" hangingPunct="0"/>
            <a:r>
              <a:rPr lang="sr-Cyrl-RS" sz="1600" b="1" dirty="0" smtClean="0"/>
              <a:t>У Бањи Ковиљачи</a:t>
            </a:r>
            <a:endParaRPr lang="hr-HR" sz="1600" b="1" dirty="0"/>
          </a:p>
        </p:txBody>
      </p:sp>
      <p:sp>
        <p:nvSpPr>
          <p:cNvPr id="3" name="AutoShape 149"/>
          <p:cNvSpPr>
            <a:spLocks noChangeArrowheads="1"/>
          </p:cNvSpPr>
          <p:nvPr/>
        </p:nvSpPr>
        <p:spPr bwMode="auto">
          <a:xfrm>
            <a:off x="6324600" y="3810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eaLnBrk="0" hangingPunct="0"/>
            <a:r>
              <a:rPr lang="sr-Cyrl-RS" sz="1600" b="1" dirty="0" smtClean="0"/>
              <a:t>Благовештење</a:t>
            </a:r>
            <a:endParaRPr lang="hr-HR" sz="1600" b="1" dirty="0"/>
          </a:p>
        </p:txBody>
      </p:sp>
      <p:sp>
        <p:nvSpPr>
          <p:cNvPr id="4" name="AutoShape 149"/>
          <p:cNvSpPr>
            <a:spLocks noChangeArrowheads="1"/>
          </p:cNvSpPr>
          <p:nvPr/>
        </p:nvSpPr>
        <p:spPr bwMode="auto">
          <a:xfrm>
            <a:off x="6324600" y="22098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algn="ctr" eaLnBrk="0" hangingPunct="0"/>
            <a:r>
              <a:rPr lang="sr-Cyrl-RS" sz="2000" b="1" dirty="0" smtClean="0"/>
              <a:t>2001</a:t>
            </a:r>
            <a:endParaRPr lang="hr-HR" sz="2000" b="1" dirty="0"/>
          </a:p>
        </p:txBody>
      </p:sp>
      <p:sp>
        <p:nvSpPr>
          <p:cNvPr id="5" name="AutoShape 149"/>
          <p:cNvSpPr>
            <a:spLocks noChangeArrowheads="1"/>
          </p:cNvSpPr>
          <p:nvPr/>
        </p:nvSpPr>
        <p:spPr bwMode="auto">
          <a:xfrm>
            <a:off x="4419600" y="22098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algn="ctr" eaLnBrk="0" hangingPunct="0"/>
            <a:r>
              <a:rPr lang="sr-Cyrl-RS" sz="2000" b="1" dirty="0" smtClean="0"/>
              <a:t>1994</a:t>
            </a:r>
            <a:endParaRPr lang="hr-HR" sz="2000" b="1" dirty="0"/>
          </a:p>
        </p:txBody>
      </p:sp>
      <p:sp>
        <p:nvSpPr>
          <p:cNvPr id="6" name="AutoShape 149"/>
          <p:cNvSpPr>
            <a:spLocks noChangeArrowheads="1"/>
          </p:cNvSpPr>
          <p:nvPr/>
        </p:nvSpPr>
        <p:spPr bwMode="auto">
          <a:xfrm>
            <a:off x="6324600" y="40386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algn="ctr" eaLnBrk="0" hangingPunct="0"/>
            <a:r>
              <a:rPr lang="sr-Cyrl-RS" sz="1600" b="1" dirty="0" smtClean="0"/>
              <a:t>Не још</a:t>
            </a:r>
            <a:endParaRPr lang="en-US" sz="1400" b="1" dirty="0" smtClean="0"/>
          </a:p>
        </p:txBody>
      </p:sp>
      <p:sp>
        <p:nvSpPr>
          <p:cNvPr id="7" name="AutoShape 149"/>
          <p:cNvSpPr>
            <a:spLocks noChangeArrowheads="1"/>
          </p:cNvSpPr>
          <p:nvPr/>
        </p:nvSpPr>
        <p:spPr bwMode="auto">
          <a:xfrm>
            <a:off x="4419600" y="40386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eaLnBrk="0" hangingPunct="0"/>
            <a:r>
              <a:rPr lang="hr-HR" sz="1600" b="1" dirty="0"/>
              <a:t> </a:t>
            </a:r>
            <a:r>
              <a:rPr lang="sr-Cyrl-RS" sz="1600" b="1" dirty="0" smtClean="0"/>
              <a:t>Будимо људи</a:t>
            </a:r>
            <a:endParaRPr lang="hr-HR" sz="1600" b="1" dirty="0" smtClean="0"/>
          </a:p>
          <a:p>
            <a:pPr eaLnBrk="0" hangingPunct="0"/>
            <a:endParaRPr lang="hr-HR" sz="1600" b="1" dirty="0"/>
          </a:p>
        </p:txBody>
      </p:sp>
      <p:sp>
        <p:nvSpPr>
          <p:cNvPr id="8" name="AutoShape 149"/>
          <p:cNvSpPr>
            <a:spLocks noChangeArrowheads="1"/>
          </p:cNvSpPr>
          <p:nvPr/>
        </p:nvSpPr>
        <p:spPr bwMode="auto">
          <a:xfrm>
            <a:off x="609600" y="3810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eaLnBrk="0" hangingPunct="0"/>
            <a:r>
              <a:rPr lang="sr-Cyrl-RS" sz="1600" b="1" dirty="0" smtClean="0"/>
              <a:t>Гојко Стојчевић</a:t>
            </a:r>
            <a:endParaRPr lang="hr-HR" sz="1600" b="1" dirty="0" smtClean="0"/>
          </a:p>
        </p:txBody>
      </p:sp>
      <p:sp>
        <p:nvSpPr>
          <p:cNvPr id="9" name="AutoShape 149"/>
          <p:cNvSpPr>
            <a:spLocks noChangeArrowheads="1"/>
          </p:cNvSpPr>
          <p:nvPr/>
        </p:nvSpPr>
        <p:spPr bwMode="auto">
          <a:xfrm>
            <a:off x="2514600" y="22098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eaLnBrk="0" hangingPunct="0"/>
            <a:r>
              <a:rPr lang="sr-Cyrl-RS" sz="1600" b="1" dirty="0" smtClean="0"/>
              <a:t>Да нам буду јаснија</a:t>
            </a:r>
          </a:p>
          <a:p>
            <a:pPr eaLnBrk="0" hangingPunct="0"/>
            <a:r>
              <a:rPr lang="sr-Cyrl-RS" sz="1600" b="1" dirty="0" smtClean="0"/>
              <a:t>нека питања наше </a:t>
            </a:r>
          </a:p>
          <a:p>
            <a:pPr eaLnBrk="0" hangingPunct="0"/>
            <a:r>
              <a:rPr lang="sr-Cyrl-RS" sz="1600" b="1" dirty="0" smtClean="0"/>
              <a:t>вере</a:t>
            </a:r>
          </a:p>
          <a:p>
            <a:pPr eaLnBrk="0" hangingPunct="0"/>
            <a:r>
              <a:rPr lang="sr-Cyrl-RS" sz="1600" b="1" dirty="0" smtClean="0"/>
              <a:t>(1998)</a:t>
            </a:r>
          </a:p>
          <a:p>
            <a:pPr eaLnBrk="0" hangingPunct="0"/>
            <a:endParaRPr lang="hr-HR" sz="1600" b="1" dirty="0"/>
          </a:p>
        </p:txBody>
      </p:sp>
      <p:sp>
        <p:nvSpPr>
          <p:cNvPr id="10" name="AutoShape 149"/>
          <p:cNvSpPr>
            <a:spLocks noChangeArrowheads="1"/>
          </p:cNvSpPr>
          <p:nvPr/>
        </p:nvSpPr>
        <p:spPr bwMode="auto">
          <a:xfrm>
            <a:off x="2514600" y="40386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eaLnBrk="0" hangingPunct="0"/>
            <a:r>
              <a:rPr lang="sr-Cyrl-RS" sz="1600" b="1" dirty="0" smtClean="0"/>
              <a:t>У порти манастира</a:t>
            </a:r>
          </a:p>
          <a:p>
            <a:pPr eaLnBrk="0" hangingPunct="0"/>
            <a:r>
              <a:rPr lang="sr-Cyrl-RS" sz="1600" b="1" dirty="0" smtClean="0"/>
              <a:t>Светог архангела</a:t>
            </a:r>
          </a:p>
          <a:p>
            <a:pPr eaLnBrk="0" hangingPunct="0"/>
            <a:r>
              <a:rPr lang="sr-Cyrl-RS" sz="1600" b="1" dirty="0" smtClean="0"/>
              <a:t>Михаила у Раковици</a:t>
            </a:r>
            <a:endParaRPr lang="hr-HR" sz="1600" b="1" dirty="0"/>
          </a:p>
        </p:txBody>
      </p:sp>
      <p:sp>
        <p:nvSpPr>
          <p:cNvPr id="11" name="AutoShape 149"/>
          <p:cNvSpPr>
            <a:spLocks noChangeArrowheads="1"/>
          </p:cNvSpPr>
          <p:nvPr/>
        </p:nvSpPr>
        <p:spPr bwMode="auto">
          <a:xfrm>
            <a:off x="609600" y="22098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eaLnBrk="0" hangingPunct="0"/>
            <a:r>
              <a:rPr lang="sr-Cyrl-RS" sz="1600" b="1" dirty="0" smtClean="0"/>
              <a:t>Рашко-Призренска</a:t>
            </a:r>
            <a:endParaRPr lang="hr-HR" sz="1600" b="1" dirty="0"/>
          </a:p>
        </p:txBody>
      </p:sp>
      <p:sp>
        <p:nvSpPr>
          <p:cNvPr id="12" name="AutoShape 149"/>
          <p:cNvSpPr>
            <a:spLocks noChangeArrowheads="1"/>
          </p:cNvSpPr>
          <p:nvPr/>
        </p:nvSpPr>
        <p:spPr bwMode="auto">
          <a:xfrm>
            <a:off x="609600" y="4038600"/>
            <a:ext cx="1905000" cy="1828800"/>
          </a:xfrm>
          <a:prstGeom prst="roundRect">
            <a:avLst>
              <a:gd name="adj" fmla="val 0"/>
            </a:avLst>
          </a:prstGeom>
          <a:solidFill>
            <a:schemeClr val="bg1"/>
          </a:solidFill>
          <a:ln w="9525">
            <a:solidFill>
              <a:srgbClr val="000000"/>
            </a:solidFill>
            <a:round/>
            <a:headEnd/>
            <a:tailEnd/>
          </a:ln>
        </p:spPr>
        <p:txBody>
          <a:bodyPr wrap="none" anchor="ctr"/>
          <a:lstStyle/>
          <a:p>
            <a:pPr algn="ctr" eaLnBrk="0" hangingPunct="0"/>
            <a:r>
              <a:rPr lang="hr-HR" sz="1600" b="1" dirty="0"/>
              <a:t> </a:t>
            </a:r>
            <a:r>
              <a:rPr lang="sr-Cyrl-RS" sz="1600" b="1" dirty="0" smtClean="0"/>
              <a:t>15.11.2009</a:t>
            </a:r>
            <a:endParaRPr lang="en-US" sz="1600" b="1" dirty="0" smtClean="0"/>
          </a:p>
        </p:txBody>
      </p:sp>
      <p:sp>
        <p:nvSpPr>
          <p:cNvPr id="13" name="AutoShape 149"/>
          <p:cNvSpPr>
            <a:spLocks noChangeArrowheads="1"/>
          </p:cNvSpPr>
          <p:nvPr/>
        </p:nvSpPr>
        <p:spPr bwMode="auto">
          <a:xfrm>
            <a:off x="609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dirty="0">
                <a:solidFill>
                  <a:schemeClr val="bg1"/>
                </a:solidFill>
              </a:rPr>
              <a:t> </a:t>
            </a:r>
            <a:r>
              <a:rPr lang="sr-Cyrl-RS" sz="1600" b="1" dirty="0" smtClean="0">
                <a:solidFill>
                  <a:schemeClr val="bg1"/>
                </a:solidFill>
              </a:rPr>
              <a:t>Како је било </a:t>
            </a:r>
          </a:p>
          <a:p>
            <a:pPr algn="ctr" eaLnBrk="0" hangingPunct="0"/>
            <a:r>
              <a:rPr lang="sr-Cyrl-RS" sz="1600" b="1" dirty="0" smtClean="0">
                <a:solidFill>
                  <a:schemeClr val="bg1"/>
                </a:solidFill>
              </a:rPr>
              <a:t>световно име</a:t>
            </a:r>
          </a:p>
          <a:p>
            <a:pPr algn="ctr" eaLnBrk="0" hangingPunct="0"/>
            <a:r>
              <a:rPr lang="sr-Cyrl-RS" sz="1600" b="1" dirty="0" smtClean="0">
                <a:solidFill>
                  <a:schemeClr val="bg1"/>
                </a:solidFill>
              </a:rPr>
              <a:t>Патријарха</a:t>
            </a:r>
          </a:p>
          <a:p>
            <a:pPr algn="ctr" eaLnBrk="0" hangingPunct="0"/>
            <a:r>
              <a:rPr lang="sr-Cyrl-RS" sz="1600" b="1" dirty="0" smtClean="0">
                <a:solidFill>
                  <a:schemeClr val="bg1"/>
                </a:solidFill>
              </a:rPr>
              <a:t>Павла?</a:t>
            </a:r>
            <a:endParaRPr lang="hr-HR" sz="2400" b="1" dirty="0">
              <a:solidFill>
                <a:schemeClr val="bg1"/>
              </a:solidFill>
            </a:endParaRPr>
          </a:p>
        </p:txBody>
      </p:sp>
      <p:sp>
        <p:nvSpPr>
          <p:cNvPr id="14" name="AutoShape 149"/>
          <p:cNvSpPr>
            <a:spLocks noChangeArrowheads="1"/>
          </p:cNvSpPr>
          <p:nvPr/>
        </p:nvSpPr>
        <p:spPr bwMode="auto">
          <a:xfrm>
            <a:off x="609600" y="22098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dirty="0">
                <a:solidFill>
                  <a:schemeClr val="bg1"/>
                </a:solidFill>
              </a:rPr>
              <a:t> </a:t>
            </a:r>
            <a:r>
              <a:rPr lang="sr-Cyrl-RS" sz="1600" b="1" dirty="0" smtClean="0">
                <a:solidFill>
                  <a:schemeClr val="bg1"/>
                </a:solidFill>
              </a:rPr>
              <a:t>Како се зове</a:t>
            </a:r>
          </a:p>
          <a:p>
            <a:pPr algn="ctr" eaLnBrk="0" hangingPunct="0"/>
            <a:r>
              <a:rPr lang="sr-Cyrl-RS" sz="1600" b="1" dirty="0" smtClean="0">
                <a:solidFill>
                  <a:schemeClr val="bg1"/>
                </a:solidFill>
              </a:rPr>
              <a:t>епископија</a:t>
            </a:r>
          </a:p>
          <a:p>
            <a:pPr algn="ctr" eaLnBrk="0" hangingPunct="0"/>
            <a:r>
              <a:rPr lang="sr-Cyrl-RS" sz="1600" b="1" dirty="0" smtClean="0">
                <a:solidFill>
                  <a:schemeClr val="bg1"/>
                </a:solidFill>
              </a:rPr>
              <a:t>чији је био</a:t>
            </a:r>
          </a:p>
          <a:p>
            <a:pPr algn="ctr" eaLnBrk="0" hangingPunct="0"/>
            <a:r>
              <a:rPr lang="sr-Cyrl-RS" sz="1600" b="1" dirty="0" smtClean="0">
                <a:solidFill>
                  <a:schemeClr val="bg1"/>
                </a:solidFill>
              </a:rPr>
              <a:t>Епископ?</a:t>
            </a:r>
            <a:endParaRPr lang="en-US" sz="1600" b="1" dirty="0" smtClean="0">
              <a:solidFill>
                <a:schemeClr val="bg1"/>
              </a:solidFill>
            </a:endParaRPr>
          </a:p>
        </p:txBody>
      </p:sp>
      <p:sp>
        <p:nvSpPr>
          <p:cNvPr id="15" name="AutoShape 149"/>
          <p:cNvSpPr>
            <a:spLocks noChangeArrowheads="1"/>
          </p:cNvSpPr>
          <p:nvPr/>
        </p:nvSpPr>
        <p:spPr bwMode="auto">
          <a:xfrm>
            <a:off x="2514600" y="22098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Како се зове његово</a:t>
            </a:r>
          </a:p>
          <a:p>
            <a:pPr algn="ctr" eaLnBrk="0" hangingPunct="0"/>
            <a:r>
              <a:rPr lang="sr-Cyrl-RS" sz="1600" b="1" dirty="0" smtClean="0">
                <a:solidFill>
                  <a:schemeClr val="bg1"/>
                </a:solidFill>
              </a:rPr>
              <a:t>капитално</a:t>
            </a:r>
          </a:p>
          <a:p>
            <a:pPr algn="ctr" eaLnBrk="0" hangingPunct="0"/>
            <a:r>
              <a:rPr lang="sr-Cyrl-RS" sz="1600" b="1" dirty="0" smtClean="0">
                <a:solidFill>
                  <a:schemeClr val="bg1"/>
                </a:solidFill>
              </a:rPr>
              <a:t>тротомно</a:t>
            </a:r>
          </a:p>
          <a:p>
            <a:pPr algn="ctr" eaLnBrk="0" hangingPunct="0"/>
            <a:r>
              <a:rPr lang="sr-Cyrl-RS" sz="1600" b="1" dirty="0" smtClean="0">
                <a:solidFill>
                  <a:schemeClr val="bg1"/>
                </a:solidFill>
              </a:rPr>
              <a:t>дело? </a:t>
            </a:r>
            <a:endParaRPr lang="en-US" sz="1600" b="1" dirty="0" smtClean="0">
              <a:solidFill>
                <a:schemeClr val="bg1"/>
              </a:solidFill>
            </a:endParaRPr>
          </a:p>
        </p:txBody>
      </p:sp>
      <p:sp>
        <p:nvSpPr>
          <p:cNvPr id="16" name="AutoShape 149"/>
          <p:cNvSpPr>
            <a:spLocks noChangeArrowheads="1"/>
          </p:cNvSpPr>
          <p:nvPr/>
        </p:nvSpPr>
        <p:spPr bwMode="auto">
          <a:xfrm>
            <a:off x="2514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На који велики</a:t>
            </a:r>
          </a:p>
          <a:p>
            <a:pPr algn="ctr" eaLnBrk="0" hangingPunct="0"/>
            <a:r>
              <a:rPr lang="sr-Cyrl-RS" sz="1600" b="1" dirty="0" smtClean="0">
                <a:solidFill>
                  <a:schemeClr val="bg1"/>
                </a:solidFill>
              </a:rPr>
              <a:t>празник је рођен</a:t>
            </a:r>
          </a:p>
          <a:p>
            <a:pPr algn="ctr" eaLnBrk="0" hangingPunct="0"/>
            <a:r>
              <a:rPr lang="sr-Cyrl-RS" sz="1600" b="1" dirty="0" smtClean="0">
                <a:solidFill>
                  <a:schemeClr val="bg1"/>
                </a:solidFill>
              </a:rPr>
              <a:t>Патријарх</a:t>
            </a:r>
          </a:p>
          <a:p>
            <a:pPr algn="ctr" eaLnBrk="0" hangingPunct="0"/>
            <a:r>
              <a:rPr lang="sr-Cyrl-RS" sz="1600" b="1" dirty="0" smtClean="0">
                <a:solidFill>
                  <a:schemeClr val="bg1"/>
                </a:solidFill>
              </a:rPr>
              <a:t>Павле?</a:t>
            </a:r>
            <a:endParaRPr lang="hr-HR" sz="1600" b="1" dirty="0">
              <a:solidFill>
                <a:schemeClr val="bg1"/>
              </a:solidFill>
            </a:endParaRPr>
          </a:p>
        </p:txBody>
      </p:sp>
      <p:sp>
        <p:nvSpPr>
          <p:cNvPr id="17" name="AutoShape 149"/>
          <p:cNvSpPr>
            <a:spLocks noChangeArrowheads="1"/>
          </p:cNvSpPr>
          <p:nvPr/>
        </p:nvSpPr>
        <p:spPr bwMode="auto">
          <a:xfrm>
            <a:off x="4419600" y="22098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Које године је </a:t>
            </a:r>
          </a:p>
          <a:p>
            <a:pPr algn="ctr" eaLnBrk="0" hangingPunct="0"/>
            <a:r>
              <a:rPr lang="sr-Cyrl-RS" sz="1600" b="1" dirty="0" smtClean="0">
                <a:solidFill>
                  <a:schemeClr val="bg1"/>
                </a:solidFill>
              </a:rPr>
              <a:t>Патријарх Павле</a:t>
            </a:r>
          </a:p>
          <a:p>
            <a:pPr algn="ctr" eaLnBrk="0" hangingPunct="0"/>
            <a:r>
              <a:rPr lang="sr-Cyrl-RS" sz="1600" b="1" dirty="0" smtClean="0">
                <a:solidFill>
                  <a:schemeClr val="bg1"/>
                </a:solidFill>
              </a:rPr>
              <a:t>устоличен у</a:t>
            </a:r>
          </a:p>
          <a:p>
            <a:pPr algn="ctr" eaLnBrk="0" hangingPunct="0"/>
            <a:r>
              <a:rPr lang="sr-Cyrl-RS" sz="1600" b="1" dirty="0" smtClean="0">
                <a:solidFill>
                  <a:schemeClr val="bg1"/>
                </a:solidFill>
              </a:rPr>
              <a:t>патријаршијски</a:t>
            </a:r>
          </a:p>
          <a:p>
            <a:pPr algn="ctr" eaLnBrk="0" hangingPunct="0"/>
            <a:r>
              <a:rPr lang="sr-Cyrl-RS" sz="1600" b="1" dirty="0" smtClean="0">
                <a:solidFill>
                  <a:schemeClr val="bg1"/>
                </a:solidFill>
              </a:rPr>
              <a:t>трон?</a:t>
            </a:r>
            <a:endParaRPr lang="hr-HR" sz="1600" b="1" dirty="0">
              <a:solidFill>
                <a:schemeClr val="bg1"/>
              </a:solidFill>
            </a:endParaRPr>
          </a:p>
        </p:txBody>
      </p:sp>
      <p:sp>
        <p:nvSpPr>
          <p:cNvPr id="18" name="AutoShape 149"/>
          <p:cNvSpPr>
            <a:spLocks noChangeArrowheads="1"/>
          </p:cNvSpPr>
          <p:nvPr/>
        </p:nvSpPr>
        <p:spPr bwMode="auto">
          <a:xfrm>
            <a:off x="4419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dirty="0">
                <a:solidFill>
                  <a:schemeClr val="bg1"/>
                </a:solidFill>
              </a:rPr>
              <a:t> </a:t>
            </a:r>
            <a:r>
              <a:rPr lang="sr-Cyrl-RS" sz="1600" b="1" dirty="0" smtClean="0">
                <a:solidFill>
                  <a:schemeClr val="bg1"/>
                </a:solidFill>
                <a:latin typeface="Times New Roman" pitchFamily="18" charset="0"/>
                <a:cs typeface="Times New Roman" pitchFamily="18" charset="0"/>
              </a:rPr>
              <a:t>Где је радио</a:t>
            </a:r>
          </a:p>
          <a:p>
            <a:pPr algn="ctr" eaLnBrk="0" hangingPunct="0"/>
            <a:r>
              <a:rPr lang="sr-Cyrl-RS" sz="1600" b="1" dirty="0" smtClean="0">
                <a:solidFill>
                  <a:schemeClr val="bg1"/>
                </a:solidFill>
                <a:latin typeface="Times New Roman" pitchFamily="18" charset="0"/>
                <a:cs typeface="Times New Roman" pitchFamily="18" charset="0"/>
              </a:rPr>
              <a:t>као васпитач</a:t>
            </a:r>
          </a:p>
          <a:p>
            <a:pPr algn="ctr" eaLnBrk="0" hangingPunct="0"/>
            <a:r>
              <a:rPr lang="sr-Cyrl-RS" sz="1600" b="1" dirty="0" smtClean="0">
                <a:solidFill>
                  <a:schemeClr val="bg1"/>
                </a:solidFill>
                <a:latin typeface="Times New Roman" pitchFamily="18" charset="0"/>
                <a:cs typeface="Times New Roman" pitchFamily="18" charset="0"/>
              </a:rPr>
              <a:t>и вероучитељ</a:t>
            </a:r>
            <a:endParaRPr lang="hr-HR" sz="1600" b="1" dirty="0">
              <a:solidFill>
                <a:schemeClr val="bg1"/>
              </a:solidFill>
              <a:latin typeface="Times New Roman" pitchFamily="18" charset="0"/>
              <a:cs typeface="Times New Roman" pitchFamily="18" charset="0"/>
            </a:endParaRPr>
          </a:p>
        </p:txBody>
      </p:sp>
      <p:sp>
        <p:nvSpPr>
          <p:cNvPr id="19" name="AutoShape 149"/>
          <p:cNvSpPr>
            <a:spLocks noChangeArrowheads="1"/>
          </p:cNvSpPr>
          <p:nvPr/>
        </p:nvSpPr>
        <p:spPr bwMode="auto">
          <a:xfrm>
            <a:off x="6324600" y="22098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Које године је</a:t>
            </a:r>
          </a:p>
          <a:p>
            <a:pPr algn="ctr" eaLnBrk="0" hangingPunct="0"/>
            <a:r>
              <a:rPr lang="sr-Cyrl-RS" sz="1600" b="1" dirty="0" smtClean="0">
                <a:solidFill>
                  <a:schemeClr val="bg1"/>
                </a:solidFill>
              </a:rPr>
              <a:t>верска настава</a:t>
            </a:r>
          </a:p>
          <a:p>
            <a:pPr algn="ctr" eaLnBrk="0" hangingPunct="0"/>
            <a:r>
              <a:rPr lang="sr-Cyrl-RS" sz="1600" b="1" dirty="0" smtClean="0">
                <a:solidFill>
                  <a:schemeClr val="bg1"/>
                </a:solidFill>
              </a:rPr>
              <a:t>захваљујући </a:t>
            </a:r>
          </a:p>
          <a:p>
            <a:pPr algn="ctr" eaLnBrk="0" hangingPunct="0"/>
            <a:r>
              <a:rPr lang="sr-Cyrl-RS" sz="1600" b="1" dirty="0" smtClean="0">
                <a:solidFill>
                  <a:schemeClr val="bg1"/>
                </a:solidFill>
              </a:rPr>
              <a:t>Патријарху, враћена</a:t>
            </a:r>
          </a:p>
          <a:p>
            <a:pPr algn="ctr" eaLnBrk="0" hangingPunct="0"/>
            <a:r>
              <a:rPr lang="sr-Cyrl-RS" sz="1600" b="1" dirty="0" smtClean="0">
                <a:solidFill>
                  <a:schemeClr val="bg1"/>
                </a:solidFill>
              </a:rPr>
              <a:t>у школе?</a:t>
            </a:r>
          </a:p>
          <a:p>
            <a:pPr algn="ctr" eaLnBrk="0" hangingPunct="0"/>
            <a:endParaRPr lang="hr-HR" sz="1600" b="1" dirty="0">
              <a:solidFill>
                <a:schemeClr val="bg1"/>
              </a:solidFill>
            </a:endParaRPr>
          </a:p>
        </p:txBody>
      </p:sp>
      <p:sp>
        <p:nvSpPr>
          <p:cNvPr id="20" name="AutoShape 149"/>
          <p:cNvSpPr>
            <a:spLocks noChangeArrowheads="1"/>
          </p:cNvSpPr>
          <p:nvPr/>
        </p:nvSpPr>
        <p:spPr bwMode="auto">
          <a:xfrm>
            <a:off x="6324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Како се зове</a:t>
            </a:r>
          </a:p>
          <a:p>
            <a:pPr algn="ctr" eaLnBrk="0" hangingPunct="0"/>
            <a:r>
              <a:rPr lang="sr-Cyrl-RS" sz="1600" b="1" dirty="0" smtClean="0">
                <a:solidFill>
                  <a:schemeClr val="bg1"/>
                </a:solidFill>
              </a:rPr>
              <a:t>манастир у ком</a:t>
            </a:r>
          </a:p>
          <a:p>
            <a:pPr algn="ctr" eaLnBrk="0" hangingPunct="0"/>
            <a:r>
              <a:rPr lang="sr-Cyrl-RS" sz="1600" b="1" dirty="0" smtClean="0">
                <a:solidFill>
                  <a:schemeClr val="bg1"/>
                </a:solidFill>
              </a:rPr>
              <a:t>се замонашио?</a:t>
            </a:r>
          </a:p>
        </p:txBody>
      </p:sp>
      <p:sp>
        <p:nvSpPr>
          <p:cNvPr id="21" name="AutoShape 149"/>
          <p:cNvSpPr>
            <a:spLocks noChangeArrowheads="1"/>
          </p:cNvSpPr>
          <p:nvPr/>
        </p:nvSpPr>
        <p:spPr bwMode="auto">
          <a:xfrm>
            <a:off x="6324600" y="4038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Да ли је </a:t>
            </a:r>
          </a:p>
          <a:p>
            <a:pPr algn="ctr" eaLnBrk="0" hangingPunct="0"/>
            <a:r>
              <a:rPr lang="sr-Cyrl-RS" sz="1600" b="1" dirty="0" smtClean="0">
                <a:solidFill>
                  <a:schemeClr val="bg1"/>
                </a:solidFill>
              </a:rPr>
              <a:t>Патријарх</a:t>
            </a:r>
          </a:p>
          <a:p>
            <a:pPr algn="ctr" eaLnBrk="0" hangingPunct="0"/>
            <a:r>
              <a:rPr lang="sr-Cyrl-RS" sz="1600" b="1" dirty="0" smtClean="0">
                <a:solidFill>
                  <a:schemeClr val="bg1"/>
                </a:solidFill>
              </a:rPr>
              <a:t>канонизован</a:t>
            </a:r>
          </a:p>
          <a:p>
            <a:pPr algn="ctr" eaLnBrk="0" hangingPunct="0"/>
            <a:r>
              <a:rPr lang="sr-Cyrl-RS" sz="1600" b="1" dirty="0" smtClean="0">
                <a:solidFill>
                  <a:schemeClr val="bg1"/>
                </a:solidFill>
              </a:rPr>
              <a:t>светца?</a:t>
            </a:r>
            <a:endParaRPr lang="en-US" sz="1600" b="1" dirty="0" smtClean="0">
              <a:solidFill>
                <a:schemeClr val="bg1"/>
              </a:solidFill>
            </a:endParaRPr>
          </a:p>
        </p:txBody>
      </p:sp>
      <p:sp>
        <p:nvSpPr>
          <p:cNvPr id="22" name="AutoShape 149"/>
          <p:cNvSpPr>
            <a:spLocks noChangeArrowheads="1"/>
          </p:cNvSpPr>
          <p:nvPr/>
        </p:nvSpPr>
        <p:spPr bwMode="auto">
          <a:xfrm>
            <a:off x="4419600" y="4038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Која је најпознатија</a:t>
            </a:r>
          </a:p>
          <a:p>
            <a:pPr algn="ctr" eaLnBrk="0" hangingPunct="0"/>
            <a:r>
              <a:rPr lang="sr-Cyrl-RS" sz="1600" b="1" dirty="0" smtClean="0">
                <a:solidFill>
                  <a:schemeClr val="bg1"/>
                </a:solidFill>
              </a:rPr>
              <a:t>Патријархова</a:t>
            </a:r>
          </a:p>
          <a:p>
            <a:pPr algn="ctr" eaLnBrk="0" hangingPunct="0"/>
            <a:r>
              <a:rPr lang="sr-Cyrl-RS" sz="1600" b="1" dirty="0" smtClean="0">
                <a:solidFill>
                  <a:schemeClr val="bg1"/>
                </a:solidFill>
              </a:rPr>
              <a:t>реченица?</a:t>
            </a:r>
            <a:endParaRPr lang="hr-HR" sz="1600" b="1" dirty="0">
              <a:solidFill>
                <a:schemeClr val="bg1"/>
              </a:solidFill>
            </a:endParaRPr>
          </a:p>
        </p:txBody>
      </p:sp>
      <p:sp>
        <p:nvSpPr>
          <p:cNvPr id="23" name="AutoShape 149"/>
          <p:cNvSpPr>
            <a:spLocks noChangeArrowheads="1"/>
          </p:cNvSpPr>
          <p:nvPr/>
        </p:nvSpPr>
        <p:spPr bwMode="auto">
          <a:xfrm>
            <a:off x="2514600" y="4038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2400" b="1" dirty="0" smtClean="0">
                <a:solidFill>
                  <a:schemeClr val="bg1"/>
                </a:solidFill>
              </a:rPr>
              <a:t>Где је </a:t>
            </a:r>
          </a:p>
          <a:p>
            <a:pPr algn="ctr" eaLnBrk="0" hangingPunct="0"/>
            <a:r>
              <a:rPr lang="sr-Cyrl-RS" sz="2400" b="1" dirty="0" smtClean="0">
                <a:solidFill>
                  <a:schemeClr val="bg1"/>
                </a:solidFill>
              </a:rPr>
              <a:t>Сахрањен?</a:t>
            </a:r>
            <a:endParaRPr lang="hr-HR" sz="2400" b="1" dirty="0">
              <a:solidFill>
                <a:schemeClr val="bg1"/>
              </a:solidFill>
            </a:endParaRPr>
          </a:p>
        </p:txBody>
      </p:sp>
      <p:sp>
        <p:nvSpPr>
          <p:cNvPr id="24" name="AutoShape 149"/>
          <p:cNvSpPr>
            <a:spLocks noChangeArrowheads="1"/>
          </p:cNvSpPr>
          <p:nvPr/>
        </p:nvSpPr>
        <p:spPr bwMode="auto">
          <a:xfrm>
            <a:off x="609600" y="4038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sr-Cyrl-RS" sz="1600" b="1" dirty="0" smtClean="0">
                <a:solidFill>
                  <a:schemeClr val="bg1"/>
                </a:solidFill>
              </a:rPr>
              <a:t>Кад се Патријарх</a:t>
            </a:r>
          </a:p>
          <a:p>
            <a:pPr algn="ctr" eaLnBrk="0" hangingPunct="0"/>
            <a:r>
              <a:rPr lang="sr-Cyrl-RS" sz="1600" b="1" dirty="0" smtClean="0">
                <a:solidFill>
                  <a:schemeClr val="bg1"/>
                </a:solidFill>
              </a:rPr>
              <a:t>Павле упокојио</a:t>
            </a:r>
          </a:p>
          <a:p>
            <a:pPr algn="ctr" eaLnBrk="0" hangingPunct="0"/>
            <a:r>
              <a:rPr lang="sr-Cyrl-RS" sz="1600" b="1" dirty="0" smtClean="0">
                <a:solidFill>
                  <a:schemeClr val="bg1"/>
                </a:solidFill>
              </a:rPr>
              <a:t>у Господу?</a:t>
            </a:r>
            <a:endParaRPr lang="hr-HR" sz="1600" b="1" dirty="0" smtClean="0">
              <a:solidFill>
                <a:schemeClr val="bg1"/>
              </a:solidFill>
            </a:endParaRPr>
          </a:p>
          <a:p>
            <a:pPr algn="ctr" eaLnBrk="0" hangingPunct="0"/>
            <a:endParaRPr lang="hr-HR" sz="1600" b="1" dirty="0">
              <a:solidFill>
                <a:schemeClr val="bg1"/>
              </a:solidFill>
            </a:endParaRPr>
          </a:p>
        </p:txBody>
      </p:sp>
      <p:sp>
        <p:nvSpPr>
          <p:cNvPr id="31" name="AutoShape 149"/>
          <p:cNvSpPr>
            <a:spLocks noChangeArrowheads="1"/>
          </p:cNvSpPr>
          <p:nvPr/>
        </p:nvSpPr>
        <p:spPr bwMode="auto">
          <a:xfrm>
            <a:off x="609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en-US" sz="5400" b="1" dirty="0" smtClean="0">
                <a:solidFill>
                  <a:schemeClr val="bg1"/>
                </a:solidFill>
              </a:rPr>
              <a:t>1</a:t>
            </a:r>
            <a:endParaRPr lang="hr-HR" sz="5400" b="1" dirty="0">
              <a:solidFill>
                <a:schemeClr val="bg1"/>
              </a:solidFill>
            </a:endParaRPr>
          </a:p>
        </p:txBody>
      </p:sp>
      <p:sp>
        <p:nvSpPr>
          <p:cNvPr id="32" name="AutoShape 149"/>
          <p:cNvSpPr>
            <a:spLocks noChangeArrowheads="1"/>
          </p:cNvSpPr>
          <p:nvPr/>
        </p:nvSpPr>
        <p:spPr bwMode="auto">
          <a:xfrm>
            <a:off x="2514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5400" b="1">
                <a:solidFill>
                  <a:schemeClr val="bg1"/>
                </a:solidFill>
              </a:rPr>
              <a:t>2</a:t>
            </a:r>
          </a:p>
        </p:txBody>
      </p:sp>
      <p:sp>
        <p:nvSpPr>
          <p:cNvPr id="33" name="AutoShape 149"/>
          <p:cNvSpPr>
            <a:spLocks noChangeArrowheads="1"/>
          </p:cNvSpPr>
          <p:nvPr/>
        </p:nvSpPr>
        <p:spPr bwMode="auto">
          <a:xfrm>
            <a:off x="4419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a:solidFill>
                  <a:schemeClr val="bg1"/>
                </a:solidFill>
              </a:rPr>
              <a:t> </a:t>
            </a:r>
            <a:r>
              <a:rPr lang="hr-HR" sz="5400" b="1">
                <a:solidFill>
                  <a:schemeClr val="bg1"/>
                </a:solidFill>
              </a:rPr>
              <a:t>3</a:t>
            </a:r>
            <a:endParaRPr lang="hr-HR" sz="2400" b="1">
              <a:solidFill>
                <a:schemeClr val="bg1"/>
              </a:solidFill>
            </a:endParaRPr>
          </a:p>
        </p:txBody>
      </p:sp>
      <p:sp>
        <p:nvSpPr>
          <p:cNvPr id="34" name="AutoShape 149"/>
          <p:cNvSpPr>
            <a:spLocks noChangeArrowheads="1"/>
          </p:cNvSpPr>
          <p:nvPr/>
        </p:nvSpPr>
        <p:spPr bwMode="auto">
          <a:xfrm>
            <a:off x="6324600" y="381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a:solidFill>
                  <a:schemeClr val="bg1"/>
                </a:solidFill>
              </a:rPr>
              <a:t> </a:t>
            </a:r>
            <a:r>
              <a:rPr lang="hr-HR" sz="5400" b="1">
                <a:solidFill>
                  <a:schemeClr val="bg1"/>
                </a:solidFill>
              </a:rPr>
              <a:t>4</a:t>
            </a:r>
            <a:endParaRPr lang="hr-HR" sz="2400" b="1">
              <a:solidFill>
                <a:schemeClr val="bg1"/>
              </a:solidFill>
            </a:endParaRPr>
          </a:p>
        </p:txBody>
      </p:sp>
      <p:sp>
        <p:nvSpPr>
          <p:cNvPr id="35" name="AutoShape 149"/>
          <p:cNvSpPr>
            <a:spLocks noChangeArrowheads="1"/>
          </p:cNvSpPr>
          <p:nvPr/>
        </p:nvSpPr>
        <p:spPr bwMode="auto">
          <a:xfrm>
            <a:off x="609600" y="22098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a:solidFill>
                  <a:schemeClr val="bg1"/>
                </a:solidFill>
              </a:rPr>
              <a:t> </a:t>
            </a:r>
            <a:r>
              <a:rPr lang="hr-HR" sz="5400" b="1">
                <a:solidFill>
                  <a:schemeClr val="bg1"/>
                </a:solidFill>
              </a:rPr>
              <a:t>5</a:t>
            </a:r>
            <a:endParaRPr lang="hr-HR" sz="2400" b="1">
              <a:solidFill>
                <a:schemeClr val="bg1"/>
              </a:solidFill>
            </a:endParaRPr>
          </a:p>
        </p:txBody>
      </p:sp>
      <p:sp>
        <p:nvSpPr>
          <p:cNvPr id="37" name="AutoShape 149"/>
          <p:cNvSpPr>
            <a:spLocks noChangeArrowheads="1"/>
          </p:cNvSpPr>
          <p:nvPr/>
        </p:nvSpPr>
        <p:spPr bwMode="auto">
          <a:xfrm>
            <a:off x="2514600" y="22860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5400" b="1" dirty="0">
                <a:solidFill>
                  <a:schemeClr val="bg1"/>
                </a:solidFill>
              </a:rPr>
              <a:t> </a:t>
            </a:r>
            <a:r>
              <a:rPr lang="en-US" sz="5400" b="1" dirty="0" smtClean="0">
                <a:solidFill>
                  <a:schemeClr val="bg1"/>
                </a:solidFill>
              </a:rPr>
              <a:t>6</a:t>
            </a:r>
            <a:endParaRPr lang="hr-HR" sz="5400" b="1" dirty="0">
              <a:solidFill>
                <a:schemeClr val="bg1"/>
              </a:solidFill>
            </a:endParaRPr>
          </a:p>
        </p:txBody>
      </p:sp>
      <p:sp>
        <p:nvSpPr>
          <p:cNvPr id="38" name="AutoShape 149"/>
          <p:cNvSpPr>
            <a:spLocks noChangeArrowheads="1"/>
          </p:cNvSpPr>
          <p:nvPr/>
        </p:nvSpPr>
        <p:spPr bwMode="auto">
          <a:xfrm>
            <a:off x="4419600" y="22098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dirty="0">
                <a:solidFill>
                  <a:schemeClr val="bg1"/>
                </a:solidFill>
              </a:rPr>
              <a:t> </a:t>
            </a:r>
            <a:r>
              <a:rPr lang="en-US" sz="5400" b="1" dirty="0" smtClean="0">
                <a:solidFill>
                  <a:schemeClr val="bg1"/>
                </a:solidFill>
              </a:rPr>
              <a:t>7</a:t>
            </a:r>
            <a:endParaRPr lang="hr-HR" sz="2400" b="1" dirty="0">
              <a:solidFill>
                <a:schemeClr val="bg1"/>
              </a:solidFill>
            </a:endParaRPr>
          </a:p>
        </p:txBody>
      </p:sp>
      <p:sp>
        <p:nvSpPr>
          <p:cNvPr id="39" name="AutoShape 149"/>
          <p:cNvSpPr>
            <a:spLocks noChangeArrowheads="1"/>
          </p:cNvSpPr>
          <p:nvPr/>
        </p:nvSpPr>
        <p:spPr bwMode="auto">
          <a:xfrm>
            <a:off x="6324600" y="2133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5400" b="1" dirty="0">
                <a:solidFill>
                  <a:schemeClr val="bg1"/>
                </a:solidFill>
              </a:rPr>
              <a:t> </a:t>
            </a:r>
            <a:r>
              <a:rPr lang="en-US" sz="5400" b="1" dirty="0" smtClean="0">
                <a:solidFill>
                  <a:schemeClr val="bg1"/>
                </a:solidFill>
              </a:rPr>
              <a:t>8</a:t>
            </a:r>
            <a:endParaRPr lang="hr-HR" sz="5400" b="1" dirty="0">
              <a:solidFill>
                <a:schemeClr val="bg1"/>
              </a:solidFill>
            </a:endParaRPr>
          </a:p>
        </p:txBody>
      </p:sp>
      <p:sp>
        <p:nvSpPr>
          <p:cNvPr id="40" name="AutoShape 149"/>
          <p:cNvSpPr>
            <a:spLocks noChangeArrowheads="1"/>
          </p:cNvSpPr>
          <p:nvPr/>
        </p:nvSpPr>
        <p:spPr bwMode="auto">
          <a:xfrm>
            <a:off x="609600" y="4038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5400" b="1" dirty="0">
                <a:solidFill>
                  <a:schemeClr val="bg1"/>
                </a:solidFill>
              </a:rPr>
              <a:t> </a:t>
            </a:r>
            <a:r>
              <a:rPr lang="en-US" sz="5400" b="1" dirty="0" smtClean="0">
                <a:solidFill>
                  <a:schemeClr val="bg1"/>
                </a:solidFill>
              </a:rPr>
              <a:t>9</a:t>
            </a:r>
            <a:endParaRPr lang="hr-HR" sz="5400" b="1" dirty="0">
              <a:solidFill>
                <a:schemeClr val="bg1"/>
              </a:solidFill>
            </a:endParaRPr>
          </a:p>
        </p:txBody>
      </p:sp>
      <p:sp>
        <p:nvSpPr>
          <p:cNvPr id="41" name="AutoShape 149"/>
          <p:cNvSpPr>
            <a:spLocks noChangeArrowheads="1"/>
          </p:cNvSpPr>
          <p:nvPr/>
        </p:nvSpPr>
        <p:spPr bwMode="auto">
          <a:xfrm>
            <a:off x="2514600" y="4038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a:solidFill>
                  <a:schemeClr val="bg1"/>
                </a:solidFill>
              </a:rPr>
              <a:t> </a:t>
            </a:r>
            <a:r>
              <a:rPr lang="hr-HR" sz="5400" b="1">
                <a:solidFill>
                  <a:schemeClr val="bg1"/>
                </a:solidFill>
              </a:rPr>
              <a:t>10</a:t>
            </a:r>
            <a:endParaRPr lang="hr-HR" sz="2400" b="1">
              <a:solidFill>
                <a:schemeClr val="bg1"/>
              </a:solidFill>
            </a:endParaRPr>
          </a:p>
        </p:txBody>
      </p:sp>
      <p:sp>
        <p:nvSpPr>
          <p:cNvPr id="43" name="AutoShape 149"/>
          <p:cNvSpPr>
            <a:spLocks noChangeArrowheads="1"/>
          </p:cNvSpPr>
          <p:nvPr/>
        </p:nvSpPr>
        <p:spPr bwMode="auto">
          <a:xfrm>
            <a:off x="4419600" y="39624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5400" b="1" dirty="0">
                <a:solidFill>
                  <a:schemeClr val="bg1"/>
                </a:solidFill>
              </a:rPr>
              <a:t> </a:t>
            </a:r>
            <a:r>
              <a:rPr lang="en-US" sz="5400" b="1" dirty="0" smtClean="0">
                <a:solidFill>
                  <a:schemeClr val="bg1"/>
                </a:solidFill>
              </a:rPr>
              <a:t>11</a:t>
            </a:r>
            <a:endParaRPr lang="hr-HR" sz="5400" b="1" dirty="0">
              <a:solidFill>
                <a:schemeClr val="bg1"/>
              </a:solidFill>
            </a:endParaRPr>
          </a:p>
        </p:txBody>
      </p:sp>
      <p:sp>
        <p:nvSpPr>
          <p:cNvPr id="44" name="AutoShape 149"/>
          <p:cNvSpPr>
            <a:spLocks noChangeArrowheads="1"/>
          </p:cNvSpPr>
          <p:nvPr/>
        </p:nvSpPr>
        <p:spPr bwMode="auto">
          <a:xfrm>
            <a:off x="6324600" y="4038600"/>
            <a:ext cx="1905000" cy="1828800"/>
          </a:xfrm>
          <a:prstGeom prst="roundRect">
            <a:avLst>
              <a:gd name="adj" fmla="val 162"/>
            </a:avLst>
          </a:prstGeom>
          <a:gradFill rotWithShape="0">
            <a:gsLst>
              <a:gs pos="0">
                <a:srgbClr val="000000"/>
              </a:gs>
              <a:gs pos="50000">
                <a:srgbClr val="800000"/>
              </a:gs>
              <a:gs pos="100000">
                <a:srgbClr val="000000"/>
              </a:gs>
            </a:gsLst>
            <a:lin ang="5400000" scaled="1"/>
          </a:gradFill>
          <a:ln w="9525">
            <a:solidFill>
              <a:srgbClr val="000000"/>
            </a:solidFill>
            <a:round/>
            <a:headEnd/>
            <a:tailEnd/>
          </a:ln>
        </p:spPr>
        <p:txBody>
          <a:bodyPr wrap="none" anchor="ctr"/>
          <a:lstStyle/>
          <a:p>
            <a:pPr algn="ctr" eaLnBrk="0" hangingPunct="0"/>
            <a:r>
              <a:rPr lang="hr-HR" sz="2400" b="1">
                <a:solidFill>
                  <a:schemeClr val="bg1"/>
                </a:solidFill>
              </a:rPr>
              <a:t> </a:t>
            </a:r>
            <a:r>
              <a:rPr lang="hr-HR" sz="5400" b="1">
                <a:solidFill>
                  <a:schemeClr val="bg1"/>
                </a:solidFill>
              </a:rPr>
              <a:t>12</a:t>
            </a:r>
            <a:endParaRPr lang="hr-HR" sz="2400" b="1">
              <a:solidFill>
                <a:schemeClr val="bg1"/>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6" presetClass="exit" presetSubtype="26" fill="hold" grpId="0" nodeType="clickEffect">
                                  <p:stCondLst>
                                    <p:cond delay="0"/>
                                  </p:stCondLst>
                                  <p:childTnLst>
                                    <p:animEffect transition="out" filter="barn(inHorizontal)">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16" presetClass="exit" presetSubtype="26" fill="hold" grpId="0" nodeType="clickEffect">
                                  <p:stCondLst>
                                    <p:cond delay="0"/>
                                  </p:stCondLst>
                                  <p:childTnLst>
                                    <p:animEffect transition="out" filter="barn(inHorizont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14" restart="whenNotActive" fill="hold" evtFilter="cancelBubble" nodeType="interactiveSeq">
                <p:stCondLst>
                  <p:cond evt="onClick" delay="0">
                    <p:tgtEl>
                      <p:spTgt spid="3"/>
                    </p:tgtEl>
                  </p:cond>
                </p:stCondLst>
                <p:endSync evt="end" delay="0">
                  <p:rtn val="all"/>
                </p:endSync>
                <p:childTnLst>
                  <p:par>
                    <p:cTn id="15" fill="hold">
                      <p:stCondLst>
                        <p:cond delay="0"/>
                      </p:stCondLst>
                      <p:childTnLst>
                        <p:par>
                          <p:cTn id="16" fill="hold">
                            <p:stCondLst>
                              <p:cond delay="0"/>
                            </p:stCondLst>
                            <p:childTnLst>
                              <p:par>
                                <p:cTn id="17" presetID="16" presetClass="exit" presetSubtype="26" fill="hold" grpId="0" nodeType="clickEffect">
                                  <p:stCondLst>
                                    <p:cond delay="0"/>
                                  </p:stCondLst>
                                  <p:childTnLst>
                                    <p:animEffect transition="out" filter="barn(inHorizontal)">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20" restart="whenNotActive" fill="hold" evtFilter="cancelBubble" nodeType="interactiveSeq">
                <p:stCondLst>
                  <p:cond evt="onClick" delay="0">
                    <p:tgtEl>
                      <p:spTgt spid="4"/>
                    </p:tgtEl>
                  </p:cond>
                </p:stCondLst>
                <p:endSync evt="end" delay="0">
                  <p:rtn val="all"/>
                </p:endSync>
                <p:childTnLst>
                  <p:par>
                    <p:cTn id="21" fill="hold">
                      <p:stCondLst>
                        <p:cond delay="0"/>
                      </p:stCondLst>
                      <p:childTnLst>
                        <p:par>
                          <p:cTn id="22" fill="hold">
                            <p:stCondLst>
                              <p:cond delay="0"/>
                            </p:stCondLst>
                            <p:childTnLst>
                              <p:par>
                                <p:cTn id="23" presetID="16" presetClass="exit" presetSubtype="26" fill="hold" grpId="0" nodeType="clickEffect">
                                  <p:stCondLst>
                                    <p:cond delay="0"/>
                                  </p:stCondLst>
                                  <p:childTnLst>
                                    <p:animEffect transition="out" filter="barn(inHorizontal)">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6" restart="whenNotActive" fill="hold" evtFilter="cancelBubble" nodeType="interactiveSeq">
                <p:stCondLst>
                  <p:cond evt="onClick" delay="0">
                    <p:tgtEl>
                      <p:spTgt spid="5"/>
                    </p:tgtEl>
                  </p:cond>
                </p:stCondLst>
                <p:endSync evt="end" delay="0">
                  <p:rtn val="all"/>
                </p:endSync>
                <p:childTnLst>
                  <p:par>
                    <p:cTn id="27" fill="hold">
                      <p:stCondLst>
                        <p:cond delay="0"/>
                      </p:stCondLst>
                      <p:childTnLst>
                        <p:par>
                          <p:cTn id="28" fill="hold">
                            <p:stCondLst>
                              <p:cond delay="0"/>
                            </p:stCondLst>
                            <p:childTnLst>
                              <p:par>
                                <p:cTn id="29" presetID="16" presetClass="exit" presetSubtype="26" fill="hold" grpId="0" nodeType="clickEffect">
                                  <p:stCondLst>
                                    <p:cond delay="0"/>
                                  </p:stCondLst>
                                  <p:childTnLst>
                                    <p:animEffect transition="out" filter="barn(inHorizontal)">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32" restart="whenNotActive" fill="hold" evtFilter="cancelBubble" nodeType="interactiveSeq">
                <p:stCondLst>
                  <p:cond evt="onClick" delay="0">
                    <p:tgtEl>
                      <p:spTgt spid="6"/>
                    </p:tgtEl>
                  </p:cond>
                </p:stCondLst>
                <p:endSync evt="end" delay="0">
                  <p:rtn val="all"/>
                </p:endSync>
                <p:childTnLst>
                  <p:par>
                    <p:cTn id="33" fill="hold">
                      <p:stCondLst>
                        <p:cond delay="0"/>
                      </p:stCondLst>
                      <p:childTnLst>
                        <p:par>
                          <p:cTn id="34" fill="hold">
                            <p:stCondLst>
                              <p:cond delay="0"/>
                            </p:stCondLst>
                            <p:childTnLst>
                              <p:par>
                                <p:cTn id="35" presetID="16" presetClass="exit" presetSubtype="26" fill="hold" grpId="0" nodeType="clickEffect">
                                  <p:stCondLst>
                                    <p:cond delay="0"/>
                                  </p:stCondLst>
                                  <p:childTnLst>
                                    <p:animEffect transition="out" filter="barn(inHorizontal)">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38" restart="whenNotActive" fill="hold" evtFilter="cancelBubble" nodeType="interactiveSeq">
                <p:stCondLst>
                  <p:cond evt="onClick" delay="0">
                    <p:tgtEl>
                      <p:spTgt spid="7"/>
                    </p:tgtEl>
                  </p:cond>
                </p:stCondLst>
                <p:endSync evt="end" delay="0">
                  <p:rtn val="all"/>
                </p:endSync>
                <p:childTnLst>
                  <p:par>
                    <p:cTn id="39" fill="hold">
                      <p:stCondLst>
                        <p:cond delay="0"/>
                      </p:stCondLst>
                      <p:childTnLst>
                        <p:par>
                          <p:cTn id="40" fill="hold">
                            <p:stCondLst>
                              <p:cond delay="0"/>
                            </p:stCondLst>
                            <p:childTnLst>
                              <p:par>
                                <p:cTn id="41" presetID="16" presetClass="exit" presetSubtype="26" fill="hold" grpId="0" nodeType="clickEffect">
                                  <p:stCondLst>
                                    <p:cond delay="0"/>
                                  </p:stCondLst>
                                  <p:childTnLst>
                                    <p:animEffect transition="out" filter="barn(inHorizontal)">
                                      <p:cBhvr>
                                        <p:cTn id="42" dur="500"/>
                                        <p:tgtEl>
                                          <p:spTgt spid="7"/>
                                        </p:tgtEl>
                                      </p:cBhvr>
                                    </p:animEffect>
                                    <p:set>
                                      <p:cBhvr>
                                        <p:cTn id="43"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44" restart="whenNotActive" fill="hold" evtFilter="cancelBubble" nodeType="interactiveSeq">
                <p:stCondLst>
                  <p:cond evt="onClick" delay="0">
                    <p:tgtEl>
                      <p:spTgt spid="8"/>
                    </p:tgtEl>
                  </p:cond>
                </p:stCondLst>
                <p:endSync evt="end" delay="0">
                  <p:rtn val="all"/>
                </p:endSync>
                <p:childTnLst>
                  <p:par>
                    <p:cTn id="45" fill="hold">
                      <p:stCondLst>
                        <p:cond delay="0"/>
                      </p:stCondLst>
                      <p:childTnLst>
                        <p:par>
                          <p:cTn id="46" fill="hold">
                            <p:stCondLst>
                              <p:cond delay="0"/>
                            </p:stCondLst>
                            <p:childTnLst>
                              <p:par>
                                <p:cTn id="47" presetID="16" presetClass="exit" presetSubtype="26" fill="hold" grpId="0" nodeType="clickEffect">
                                  <p:stCondLst>
                                    <p:cond delay="0"/>
                                  </p:stCondLst>
                                  <p:childTnLst>
                                    <p:animEffect transition="out" filter="barn(inHorizontal)">
                                      <p:cBhvr>
                                        <p:cTn id="48" dur="500"/>
                                        <p:tgtEl>
                                          <p:spTgt spid="8"/>
                                        </p:tgtEl>
                                      </p:cBhvr>
                                    </p:animEffect>
                                    <p:set>
                                      <p:cBhvr>
                                        <p:cTn id="49"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50" restart="whenNotActive" fill="hold" evtFilter="cancelBubble" nodeType="interactiveSeq">
                <p:stCondLst>
                  <p:cond evt="onClick" delay="0">
                    <p:tgtEl>
                      <p:spTgt spid="9"/>
                    </p:tgtEl>
                  </p:cond>
                </p:stCondLst>
                <p:endSync evt="end" delay="0">
                  <p:rtn val="all"/>
                </p:endSync>
                <p:childTnLst>
                  <p:par>
                    <p:cTn id="51" fill="hold">
                      <p:stCondLst>
                        <p:cond delay="0"/>
                      </p:stCondLst>
                      <p:childTnLst>
                        <p:par>
                          <p:cTn id="52" fill="hold">
                            <p:stCondLst>
                              <p:cond delay="0"/>
                            </p:stCondLst>
                            <p:childTnLst>
                              <p:par>
                                <p:cTn id="53" presetID="16" presetClass="exit" presetSubtype="26" fill="hold" grpId="0" nodeType="clickEffect">
                                  <p:stCondLst>
                                    <p:cond delay="0"/>
                                  </p:stCondLst>
                                  <p:childTnLst>
                                    <p:animEffect transition="out" filter="barn(inHorizontal)">
                                      <p:cBhvr>
                                        <p:cTn id="54" dur="500"/>
                                        <p:tgtEl>
                                          <p:spTgt spid="9"/>
                                        </p:tgtEl>
                                      </p:cBhvr>
                                    </p:animEffect>
                                    <p:set>
                                      <p:cBhvr>
                                        <p:cTn id="55"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56" restart="whenNotActive" fill="hold" evtFilter="cancelBubble" nodeType="interactiveSeq">
                <p:stCondLst>
                  <p:cond evt="onClick" delay="0">
                    <p:tgtEl>
                      <p:spTgt spid="10"/>
                    </p:tgtEl>
                  </p:cond>
                </p:stCondLst>
                <p:endSync evt="end" delay="0">
                  <p:rtn val="all"/>
                </p:endSync>
                <p:childTnLst>
                  <p:par>
                    <p:cTn id="57" fill="hold">
                      <p:stCondLst>
                        <p:cond delay="0"/>
                      </p:stCondLst>
                      <p:childTnLst>
                        <p:par>
                          <p:cTn id="58" fill="hold">
                            <p:stCondLst>
                              <p:cond delay="0"/>
                            </p:stCondLst>
                            <p:childTnLst>
                              <p:par>
                                <p:cTn id="59" presetID="16" presetClass="exit" presetSubtype="26" fill="hold" grpId="0" nodeType="clickEffect">
                                  <p:stCondLst>
                                    <p:cond delay="0"/>
                                  </p:stCondLst>
                                  <p:childTnLst>
                                    <p:animEffect transition="out" filter="barn(inHorizontal)">
                                      <p:cBhvr>
                                        <p:cTn id="60" dur="500"/>
                                        <p:tgtEl>
                                          <p:spTgt spid="10"/>
                                        </p:tgtEl>
                                      </p:cBhvr>
                                    </p:animEffect>
                                    <p:set>
                                      <p:cBhvr>
                                        <p:cTn id="61"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62" restart="whenNotActive" fill="hold" evtFilter="cancelBubble" nodeType="interactiveSeq">
                <p:stCondLst>
                  <p:cond evt="onClick" delay="0">
                    <p:tgtEl>
                      <p:spTgt spid="11"/>
                    </p:tgtEl>
                  </p:cond>
                </p:stCondLst>
                <p:endSync evt="end" delay="0">
                  <p:rtn val="all"/>
                </p:endSync>
                <p:childTnLst>
                  <p:par>
                    <p:cTn id="63" fill="hold">
                      <p:stCondLst>
                        <p:cond delay="0"/>
                      </p:stCondLst>
                      <p:childTnLst>
                        <p:par>
                          <p:cTn id="64" fill="hold">
                            <p:stCondLst>
                              <p:cond delay="0"/>
                            </p:stCondLst>
                            <p:childTnLst>
                              <p:par>
                                <p:cTn id="65" presetID="16" presetClass="exit" presetSubtype="26" fill="hold" grpId="0" nodeType="clickEffect">
                                  <p:stCondLst>
                                    <p:cond delay="0"/>
                                  </p:stCondLst>
                                  <p:childTnLst>
                                    <p:animEffect transition="out" filter="barn(inHorizontal)">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68" restart="whenNotActive" fill="hold" evtFilter="cancelBubble" nodeType="interactiveSeq">
                <p:stCondLst>
                  <p:cond evt="onClick" delay="0">
                    <p:tgtEl>
                      <p:spTgt spid="12"/>
                    </p:tgtEl>
                  </p:cond>
                </p:stCondLst>
                <p:endSync evt="end" delay="0">
                  <p:rtn val="all"/>
                </p:endSync>
                <p:childTnLst>
                  <p:par>
                    <p:cTn id="69" fill="hold">
                      <p:stCondLst>
                        <p:cond delay="0"/>
                      </p:stCondLst>
                      <p:childTnLst>
                        <p:par>
                          <p:cTn id="70" fill="hold">
                            <p:stCondLst>
                              <p:cond delay="0"/>
                            </p:stCondLst>
                            <p:childTnLst>
                              <p:par>
                                <p:cTn id="71" presetID="16" presetClass="exit" presetSubtype="26" fill="hold" grpId="0" nodeType="clickEffect">
                                  <p:stCondLst>
                                    <p:cond delay="0"/>
                                  </p:stCondLst>
                                  <p:childTnLst>
                                    <p:animEffect transition="out" filter="barn(inHorizontal)">
                                      <p:cBhvr>
                                        <p:cTn id="72" dur="500"/>
                                        <p:tgtEl>
                                          <p:spTgt spid="12"/>
                                        </p:tgtEl>
                                      </p:cBhvr>
                                    </p:animEffect>
                                    <p:set>
                                      <p:cBhvr>
                                        <p:cTn id="73"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74" restart="whenNotActive" fill="hold" evtFilter="cancelBubble" nodeType="interactiveSeq">
                <p:stCondLst>
                  <p:cond evt="onClick" delay="0">
                    <p:tgtEl>
                      <p:spTgt spid="13"/>
                    </p:tgtEl>
                  </p:cond>
                </p:stCondLst>
                <p:endSync evt="end" delay="0">
                  <p:rtn val="all"/>
                </p:endSync>
                <p:childTnLst>
                  <p:par>
                    <p:cTn id="75" fill="hold">
                      <p:stCondLst>
                        <p:cond delay="0"/>
                      </p:stCondLst>
                      <p:childTnLst>
                        <p:par>
                          <p:cTn id="76" fill="hold">
                            <p:stCondLst>
                              <p:cond delay="0"/>
                            </p:stCondLst>
                            <p:childTnLst>
                              <p:par>
                                <p:cTn id="77" presetID="16" presetClass="exit" presetSubtype="26" fill="hold" grpId="0" nodeType="clickEffect">
                                  <p:stCondLst>
                                    <p:cond delay="0"/>
                                  </p:stCondLst>
                                  <p:childTnLst>
                                    <p:animEffect transition="out" filter="barn(inHorizontal)">
                                      <p:cBhvr>
                                        <p:cTn id="78" dur="500"/>
                                        <p:tgtEl>
                                          <p:spTgt spid="13"/>
                                        </p:tgtEl>
                                      </p:cBhvr>
                                    </p:animEffect>
                                    <p:set>
                                      <p:cBhvr>
                                        <p:cTn id="79"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80" restart="whenNotActive" fill="hold" evtFilter="cancelBubble" nodeType="interactiveSeq">
                <p:stCondLst>
                  <p:cond evt="onClick" delay="0">
                    <p:tgtEl>
                      <p:spTgt spid="14"/>
                    </p:tgtEl>
                  </p:cond>
                </p:stCondLst>
                <p:endSync evt="end" delay="0">
                  <p:rtn val="all"/>
                </p:endSync>
                <p:childTnLst>
                  <p:par>
                    <p:cTn id="81" fill="hold">
                      <p:stCondLst>
                        <p:cond delay="0"/>
                      </p:stCondLst>
                      <p:childTnLst>
                        <p:par>
                          <p:cTn id="82" fill="hold">
                            <p:stCondLst>
                              <p:cond delay="0"/>
                            </p:stCondLst>
                            <p:childTnLst>
                              <p:par>
                                <p:cTn id="83" presetID="16" presetClass="exit" presetSubtype="26" fill="hold" grpId="0" nodeType="clickEffect">
                                  <p:stCondLst>
                                    <p:cond delay="0"/>
                                  </p:stCondLst>
                                  <p:childTnLst>
                                    <p:animEffect transition="out" filter="barn(inHorizontal)">
                                      <p:cBhvr>
                                        <p:cTn id="84" dur="500"/>
                                        <p:tgtEl>
                                          <p:spTgt spid="14"/>
                                        </p:tgtEl>
                                      </p:cBhvr>
                                    </p:animEffect>
                                    <p:set>
                                      <p:cBhvr>
                                        <p:cTn id="85"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86" restart="whenNotActive" fill="hold" evtFilter="cancelBubble" nodeType="interactiveSeq">
                <p:stCondLst>
                  <p:cond evt="onClick" delay="0">
                    <p:tgtEl>
                      <p:spTgt spid="15"/>
                    </p:tgtEl>
                  </p:cond>
                </p:stCondLst>
                <p:endSync evt="end" delay="0">
                  <p:rtn val="all"/>
                </p:endSync>
                <p:childTnLst>
                  <p:par>
                    <p:cTn id="87" fill="hold">
                      <p:stCondLst>
                        <p:cond delay="0"/>
                      </p:stCondLst>
                      <p:childTnLst>
                        <p:par>
                          <p:cTn id="88" fill="hold">
                            <p:stCondLst>
                              <p:cond delay="0"/>
                            </p:stCondLst>
                            <p:childTnLst>
                              <p:par>
                                <p:cTn id="89" presetID="16" presetClass="exit" presetSubtype="26" fill="hold" grpId="0" nodeType="clickEffect">
                                  <p:stCondLst>
                                    <p:cond delay="0"/>
                                  </p:stCondLst>
                                  <p:childTnLst>
                                    <p:animEffect transition="out" filter="barn(inHorizontal)">
                                      <p:cBhvr>
                                        <p:cTn id="90" dur="500"/>
                                        <p:tgtEl>
                                          <p:spTgt spid="15"/>
                                        </p:tgtEl>
                                      </p:cBhvr>
                                    </p:animEffect>
                                    <p:set>
                                      <p:cBhvr>
                                        <p:cTn id="91"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92" restart="whenNotActive" fill="hold" evtFilter="cancelBubble" nodeType="interactiveSeq">
                <p:stCondLst>
                  <p:cond evt="onClick" delay="0">
                    <p:tgtEl>
                      <p:spTgt spid="16"/>
                    </p:tgtEl>
                  </p:cond>
                </p:stCondLst>
                <p:endSync evt="end" delay="0">
                  <p:rtn val="all"/>
                </p:endSync>
                <p:childTnLst>
                  <p:par>
                    <p:cTn id="93" fill="hold">
                      <p:stCondLst>
                        <p:cond delay="0"/>
                      </p:stCondLst>
                      <p:childTnLst>
                        <p:par>
                          <p:cTn id="94" fill="hold">
                            <p:stCondLst>
                              <p:cond delay="0"/>
                            </p:stCondLst>
                            <p:childTnLst>
                              <p:par>
                                <p:cTn id="95" presetID="16" presetClass="exit" presetSubtype="26" fill="hold" grpId="0" nodeType="clickEffect">
                                  <p:stCondLst>
                                    <p:cond delay="0"/>
                                  </p:stCondLst>
                                  <p:childTnLst>
                                    <p:animEffect transition="out" filter="barn(inHorizontal)">
                                      <p:cBhvr>
                                        <p:cTn id="96" dur="500"/>
                                        <p:tgtEl>
                                          <p:spTgt spid="16"/>
                                        </p:tgtEl>
                                      </p:cBhvr>
                                    </p:animEffect>
                                    <p:set>
                                      <p:cBhvr>
                                        <p:cTn id="9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98" restart="whenNotActive" fill="hold" evtFilter="cancelBubble" nodeType="interactiveSeq">
                <p:stCondLst>
                  <p:cond evt="onClick" delay="0">
                    <p:tgtEl>
                      <p:spTgt spid="17"/>
                    </p:tgtEl>
                  </p:cond>
                </p:stCondLst>
                <p:endSync evt="end" delay="0">
                  <p:rtn val="all"/>
                </p:endSync>
                <p:childTnLst>
                  <p:par>
                    <p:cTn id="99" fill="hold">
                      <p:stCondLst>
                        <p:cond delay="0"/>
                      </p:stCondLst>
                      <p:childTnLst>
                        <p:par>
                          <p:cTn id="100" fill="hold">
                            <p:stCondLst>
                              <p:cond delay="0"/>
                            </p:stCondLst>
                            <p:childTnLst>
                              <p:par>
                                <p:cTn id="101" presetID="16" presetClass="exit" presetSubtype="26" fill="hold" grpId="0" nodeType="clickEffect">
                                  <p:stCondLst>
                                    <p:cond delay="0"/>
                                  </p:stCondLst>
                                  <p:childTnLst>
                                    <p:animEffect transition="out" filter="barn(inHorizontal)">
                                      <p:cBhvr>
                                        <p:cTn id="102" dur="500"/>
                                        <p:tgtEl>
                                          <p:spTgt spid="17"/>
                                        </p:tgtEl>
                                      </p:cBhvr>
                                    </p:animEffect>
                                    <p:set>
                                      <p:cBhvr>
                                        <p:cTn id="10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04" restart="whenNotActive" fill="hold" evtFilter="cancelBubble" nodeType="interactiveSeq">
                <p:stCondLst>
                  <p:cond evt="onClick" delay="0">
                    <p:tgtEl>
                      <p:spTgt spid="18"/>
                    </p:tgtEl>
                  </p:cond>
                </p:stCondLst>
                <p:endSync evt="end" delay="0">
                  <p:rtn val="all"/>
                </p:endSync>
                <p:childTnLst>
                  <p:par>
                    <p:cTn id="105" fill="hold">
                      <p:stCondLst>
                        <p:cond delay="0"/>
                      </p:stCondLst>
                      <p:childTnLst>
                        <p:par>
                          <p:cTn id="106" fill="hold">
                            <p:stCondLst>
                              <p:cond delay="0"/>
                            </p:stCondLst>
                            <p:childTnLst>
                              <p:par>
                                <p:cTn id="107" presetID="16" presetClass="exit" presetSubtype="26" fill="hold" grpId="0" nodeType="clickEffect">
                                  <p:stCondLst>
                                    <p:cond delay="0"/>
                                  </p:stCondLst>
                                  <p:childTnLst>
                                    <p:animEffect transition="out" filter="barn(inHorizontal)">
                                      <p:cBhvr>
                                        <p:cTn id="108" dur="500"/>
                                        <p:tgtEl>
                                          <p:spTgt spid="18"/>
                                        </p:tgtEl>
                                      </p:cBhvr>
                                    </p:animEffect>
                                    <p:set>
                                      <p:cBhvr>
                                        <p:cTn id="10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110" restart="whenNotActive" fill="hold" evtFilter="cancelBubble" nodeType="interactiveSeq">
                <p:stCondLst>
                  <p:cond evt="onClick" delay="0">
                    <p:tgtEl>
                      <p:spTgt spid="19"/>
                    </p:tgtEl>
                  </p:cond>
                </p:stCondLst>
                <p:endSync evt="end" delay="0">
                  <p:rtn val="all"/>
                </p:endSync>
                <p:childTnLst>
                  <p:par>
                    <p:cTn id="111" fill="hold">
                      <p:stCondLst>
                        <p:cond delay="0"/>
                      </p:stCondLst>
                      <p:childTnLst>
                        <p:par>
                          <p:cTn id="112" fill="hold">
                            <p:stCondLst>
                              <p:cond delay="0"/>
                            </p:stCondLst>
                            <p:childTnLst>
                              <p:par>
                                <p:cTn id="113" presetID="16" presetClass="exit" presetSubtype="26" fill="hold" grpId="0" nodeType="clickEffect">
                                  <p:stCondLst>
                                    <p:cond delay="0"/>
                                  </p:stCondLst>
                                  <p:childTnLst>
                                    <p:animEffect transition="out" filter="barn(inHorizontal)">
                                      <p:cBhvr>
                                        <p:cTn id="114" dur="500"/>
                                        <p:tgtEl>
                                          <p:spTgt spid="19"/>
                                        </p:tgtEl>
                                      </p:cBhvr>
                                    </p:animEffect>
                                    <p:set>
                                      <p:cBhvr>
                                        <p:cTn id="115"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16" restart="whenNotActive" fill="hold" evtFilter="cancelBubble" nodeType="interactiveSeq">
                <p:stCondLst>
                  <p:cond evt="onClick" delay="0">
                    <p:tgtEl>
                      <p:spTgt spid="20"/>
                    </p:tgtEl>
                  </p:cond>
                </p:stCondLst>
                <p:endSync evt="end" delay="0">
                  <p:rtn val="all"/>
                </p:endSync>
                <p:childTnLst>
                  <p:par>
                    <p:cTn id="117" fill="hold">
                      <p:stCondLst>
                        <p:cond delay="0"/>
                      </p:stCondLst>
                      <p:childTnLst>
                        <p:par>
                          <p:cTn id="118" fill="hold">
                            <p:stCondLst>
                              <p:cond delay="0"/>
                            </p:stCondLst>
                            <p:childTnLst>
                              <p:par>
                                <p:cTn id="119" presetID="16" presetClass="exit" presetSubtype="26" fill="hold" grpId="0" nodeType="clickEffect">
                                  <p:stCondLst>
                                    <p:cond delay="0"/>
                                  </p:stCondLst>
                                  <p:childTnLst>
                                    <p:animEffect transition="out" filter="barn(inHorizontal)">
                                      <p:cBhvr>
                                        <p:cTn id="120" dur="500"/>
                                        <p:tgtEl>
                                          <p:spTgt spid="20"/>
                                        </p:tgtEl>
                                      </p:cBhvr>
                                    </p:animEffect>
                                    <p:set>
                                      <p:cBhvr>
                                        <p:cTn id="121"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22" restart="whenNotActive" fill="hold" evtFilter="cancelBubble" nodeType="interactiveSeq">
                <p:stCondLst>
                  <p:cond evt="onClick" delay="0">
                    <p:tgtEl>
                      <p:spTgt spid="21"/>
                    </p:tgtEl>
                  </p:cond>
                </p:stCondLst>
                <p:endSync evt="end" delay="0">
                  <p:rtn val="all"/>
                </p:endSync>
                <p:childTnLst>
                  <p:par>
                    <p:cTn id="123" fill="hold">
                      <p:stCondLst>
                        <p:cond delay="0"/>
                      </p:stCondLst>
                      <p:childTnLst>
                        <p:par>
                          <p:cTn id="124" fill="hold">
                            <p:stCondLst>
                              <p:cond delay="0"/>
                            </p:stCondLst>
                            <p:childTnLst>
                              <p:par>
                                <p:cTn id="125" presetID="16" presetClass="exit" presetSubtype="26" fill="hold" grpId="0" nodeType="clickEffect">
                                  <p:stCondLst>
                                    <p:cond delay="0"/>
                                  </p:stCondLst>
                                  <p:childTnLst>
                                    <p:animEffect transition="out" filter="barn(inHorizontal)">
                                      <p:cBhvr>
                                        <p:cTn id="126" dur="500"/>
                                        <p:tgtEl>
                                          <p:spTgt spid="21"/>
                                        </p:tgtEl>
                                      </p:cBhvr>
                                    </p:animEffect>
                                    <p:set>
                                      <p:cBhvr>
                                        <p:cTn id="127"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28" restart="whenNotActive" fill="hold" evtFilter="cancelBubble" nodeType="interactiveSeq">
                <p:stCondLst>
                  <p:cond evt="onClick" delay="0">
                    <p:tgtEl>
                      <p:spTgt spid="22"/>
                    </p:tgtEl>
                  </p:cond>
                </p:stCondLst>
                <p:endSync evt="end" delay="0">
                  <p:rtn val="all"/>
                </p:endSync>
                <p:childTnLst>
                  <p:par>
                    <p:cTn id="129" fill="hold">
                      <p:stCondLst>
                        <p:cond delay="0"/>
                      </p:stCondLst>
                      <p:childTnLst>
                        <p:par>
                          <p:cTn id="130" fill="hold">
                            <p:stCondLst>
                              <p:cond delay="0"/>
                            </p:stCondLst>
                            <p:childTnLst>
                              <p:par>
                                <p:cTn id="131" presetID="16" presetClass="exit" presetSubtype="26" fill="hold" grpId="0" nodeType="clickEffect">
                                  <p:stCondLst>
                                    <p:cond delay="0"/>
                                  </p:stCondLst>
                                  <p:childTnLst>
                                    <p:animEffect transition="out" filter="barn(inHorizontal)">
                                      <p:cBhvr>
                                        <p:cTn id="132" dur="500"/>
                                        <p:tgtEl>
                                          <p:spTgt spid="22"/>
                                        </p:tgtEl>
                                      </p:cBhvr>
                                    </p:animEffect>
                                    <p:set>
                                      <p:cBhvr>
                                        <p:cTn id="13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134" restart="whenNotActive" fill="hold" evtFilter="cancelBubble" nodeType="interactiveSeq">
                <p:stCondLst>
                  <p:cond evt="onClick" delay="0">
                    <p:tgtEl>
                      <p:spTgt spid="23"/>
                    </p:tgtEl>
                  </p:cond>
                </p:stCondLst>
                <p:endSync evt="end" delay="0">
                  <p:rtn val="all"/>
                </p:endSync>
                <p:childTnLst>
                  <p:par>
                    <p:cTn id="135" fill="hold">
                      <p:stCondLst>
                        <p:cond delay="0"/>
                      </p:stCondLst>
                      <p:childTnLst>
                        <p:par>
                          <p:cTn id="136" fill="hold">
                            <p:stCondLst>
                              <p:cond delay="0"/>
                            </p:stCondLst>
                            <p:childTnLst>
                              <p:par>
                                <p:cTn id="137" presetID="16" presetClass="exit" presetSubtype="26" fill="hold" grpId="0" nodeType="clickEffect">
                                  <p:stCondLst>
                                    <p:cond delay="0"/>
                                  </p:stCondLst>
                                  <p:childTnLst>
                                    <p:animEffect transition="out" filter="barn(inHorizontal)">
                                      <p:cBhvr>
                                        <p:cTn id="138" dur="500"/>
                                        <p:tgtEl>
                                          <p:spTgt spid="23"/>
                                        </p:tgtEl>
                                      </p:cBhvr>
                                    </p:animEffect>
                                    <p:set>
                                      <p:cBhvr>
                                        <p:cTn id="139"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40" restart="whenNotActive" fill="hold" evtFilter="cancelBubble" nodeType="interactiveSeq">
                <p:stCondLst>
                  <p:cond evt="onClick" delay="0">
                    <p:tgtEl>
                      <p:spTgt spid="24"/>
                    </p:tgtEl>
                  </p:cond>
                </p:stCondLst>
                <p:endSync evt="end" delay="0">
                  <p:rtn val="all"/>
                </p:endSync>
                <p:childTnLst>
                  <p:par>
                    <p:cTn id="141" fill="hold">
                      <p:stCondLst>
                        <p:cond delay="0"/>
                      </p:stCondLst>
                      <p:childTnLst>
                        <p:par>
                          <p:cTn id="142" fill="hold">
                            <p:stCondLst>
                              <p:cond delay="0"/>
                            </p:stCondLst>
                            <p:childTnLst>
                              <p:par>
                                <p:cTn id="143" presetID="16" presetClass="exit" presetSubtype="26" fill="hold" grpId="0" nodeType="clickEffect">
                                  <p:stCondLst>
                                    <p:cond delay="0"/>
                                  </p:stCondLst>
                                  <p:childTnLst>
                                    <p:animEffect transition="out" filter="barn(inHorizontal)">
                                      <p:cBhvr>
                                        <p:cTn id="144" dur="500"/>
                                        <p:tgtEl>
                                          <p:spTgt spid="24"/>
                                        </p:tgtEl>
                                      </p:cBhvr>
                                    </p:animEffect>
                                    <p:set>
                                      <p:cBhvr>
                                        <p:cTn id="145"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146" restart="whenNotActive" fill="hold" evtFilter="cancelBubble" nodeType="interactiveSeq">
                <p:stCondLst>
                  <p:cond evt="onClick" delay="0">
                    <p:tgtEl>
                      <p:spTgt spid="31"/>
                    </p:tgtEl>
                  </p:cond>
                </p:stCondLst>
                <p:endSync evt="end" delay="0">
                  <p:rtn val="all"/>
                </p:endSync>
                <p:childTnLst>
                  <p:par>
                    <p:cTn id="147" fill="hold">
                      <p:stCondLst>
                        <p:cond delay="0"/>
                      </p:stCondLst>
                      <p:childTnLst>
                        <p:par>
                          <p:cTn id="148" fill="hold">
                            <p:stCondLst>
                              <p:cond delay="0"/>
                            </p:stCondLst>
                            <p:childTnLst>
                              <p:par>
                                <p:cTn id="149" presetID="16" presetClass="exit" presetSubtype="26" fill="hold" grpId="0" nodeType="clickEffect">
                                  <p:stCondLst>
                                    <p:cond delay="0"/>
                                  </p:stCondLst>
                                  <p:childTnLst>
                                    <p:animEffect transition="out" filter="barn(inHorizontal)">
                                      <p:cBhvr>
                                        <p:cTn id="150" dur="500"/>
                                        <p:tgtEl>
                                          <p:spTgt spid="31"/>
                                        </p:tgtEl>
                                      </p:cBhvr>
                                    </p:animEffect>
                                    <p:set>
                                      <p:cBhvr>
                                        <p:cTn id="151"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52" restart="whenNotActive" fill="hold" evtFilter="cancelBubble" nodeType="interactiveSeq">
                <p:stCondLst>
                  <p:cond evt="onClick" delay="0">
                    <p:tgtEl>
                      <p:spTgt spid="32"/>
                    </p:tgtEl>
                  </p:cond>
                </p:stCondLst>
                <p:endSync evt="end" delay="0">
                  <p:rtn val="all"/>
                </p:endSync>
                <p:childTnLst>
                  <p:par>
                    <p:cTn id="153" fill="hold">
                      <p:stCondLst>
                        <p:cond delay="0"/>
                      </p:stCondLst>
                      <p:childTnLst>
                        <p:par>
                          <p:cTn id="154" fill="hold">
                            <p:stCondLst>
                              <p:cond delay="0"/>
                            </p:stCondLst>
                            <p:childTnLst>
                              <p:par>
                                <p:cTn id="155" presetID="16" presetClass="exit" presetSubtype="26" fill="hold" grpId="0" nodeType="clickEffect">
                                  <p:stCondLst>
                                    <p:cond delay="0"/>
                                  </p:stCondLst>
                                  <p:childTnLst>
                                    <p:animEffect transition="out" filter="barn(inHorizontal)">
                                      <p:cBhvr>
                                        <p:cTn id="156" dur="500"/>
                                        <p:tgtEl>
                                          <p:spTgt spid="32"/>
                                        </p:tgtEl>
                                      </p:cBhvr>
                                    </p:animEffect>
                                    <p:set>
                                      <p:cBhvr>
                                        <p:cTn id="157"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58" restart="whenNotActive" fill="hold" evtFilter="cancelBubble" nodeType="interactiveSeq">
                <p:stCondLst>
                  <p:cond evt="onClick" delay="0">
                    <p:tgtEl>
                      <p:spTgt spid="33"/>
                    </p:tgtEl>
                  </p:cond>
                </p:stCondLst>
                <p:endSync evt="end" delay="0">
                  <p:rtn val="all"/>
                </p:endSync>
                <p:childTnLst>
                  <p:par>
                    <p:cTn id="159" fill="hold">
                      <p:stCondLst>
                        <p:cond delay="0"/>
                      </p:stCondLst>
                      <p:childTnLst>
                        <p:par>
                          <p:cTn id="160" fill="hold">
                            <p:stCondLst>
                              <p:cond delay="0"/>
                            </p:stCondLst>
                            <p:childTnLst>
                              <p:par>
                                <p:cTn id="161" presetID="16" presetClass="exit" presetSubtype="26" fill="hold" grpId="0" nodeType="clickEffect">
                                  <p:stCondLst>
                                    <p:cond delay="0"/>
                                  </p:stCondLst>
                                  <p:childTnLst>
                                    <p:animEffect transition="out" filter="barn(inHorizontal)">
                                      <p:cBhvr>
                                        <p:cTn id="162" dur="500"/>
                                        <p:tgtEl>
                                          <p:spTgt spid="33"/>
                                        </p:tgtEl>
                                      </p:cBhvr>
                                    </p:animEffect>
                                    <p:set>
                                      <p:cBhvr>
                                        <p:cTn id="163"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164" restart="whenNotActive" fill="hold" evtFilter="cancelBubble" nodeType="interactiveSeq">
                <p:stCondLst>
                  <p:cond evt="onClick" delay="0">
                    <p:tgtEl>
                      <p:spTgt spid="34"/>
                    </p:tgtEl>
                  </p:cond>
                </p:stCondLst>
                <p:endSync evt="end" delay="0">
                  <p:rtn val="all"/>
                </p:endSync>
                <p:childTnLst>
                  <p:par>
                    <p:cTn id="165" fill="hold">
                      <p:stCondLst>
                        <p:cond delay="0"/>
                      </p:stCondLst>
                      <p:childTnLst>
                        <p:par>
                          <p:cTn id="166" fill="hold">
                            <p:stCondLst>
                              <p:cond delay="0"/>
                            </p:stCondLst>
                            <p:childTnLst>
                              <p:par>
                                <p:cTn id="167" presetID="16" presetClass="exit" presetSubtype="26" fill="hold" grpId="0" nodeType="clickEffect">
                                  <p:stCondLst>
                                    <p:cond delay="0"/>
                                  </p:stCondLst>
                                  <p:childTnLst>
                                    <p:animEffect transition="out" filter="barn(inHorizontal)">
                                      <p:cBhvr>
                                        <p:cTn id="168" dur="500"/>
                                        <p:tgtEl>
                                          <p:spTgt spid="34"/>
                                        </p:tgtEl>
                                      </p:cBhvr>
                                    </p:animEffect>
                                    <p:set>
                                      <p:cBhvr>
                                        <p:cTn id="169"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170" restart="whenNotActive" fill="hold" evtFilter="cancelBubble" nodeType="interactiveSeq">
                <p:stCondLst>
                  <p:cond evt="onClick" delay="0">
                    <p:tgtEl>
                      <p:spTgt spid="35"/>
                    </p:tgtEl>
                  </p:cond>
                </p:stCondLst>
                <p:endSync evt="end" delay="0">
                  <p:rtn val="all"/>
                </p:endSync>
                <p:childTnLst>
                  <p:par>
                    <p:cTn id="171" fill="hold">
                      <p:stCondLst>
                        <p:cond delay="0"/>
                      </p:stCondLst>
                      <p:childTnLst>
                        <p:par>
                          <p:cTn id="172" fill="hold">
                            <p:stCondLst>
                              <p:cond delay="0"/>
                            </p:stCondLst>
                            <p:childTnLst>
                              <p:par>
                                <p:cTn id="173" presetID="16" presetClass="exit" presetSubtype="26" fill="hold" grpId="0" nodeType="clickEffect">
                                  <p:stCondLst>
                                    <p:cond delay="0"/>
                                  </p:stCondLst>
                                  <p:childTnLst>
                                    <p:animEffect transition="out" filter="barn(inHorizontal)">
                                      <p:cBhvr>
                                        <p:cTn id="174" dur="500"/>
                                        <p:tgtEl>
                                          <p:spTgt spid="35"/>
                                        </p:tgtEl>
                                      </p:cBhvr>
                                    </p:animEffect>
                                    <p:set>
                                      <p:cBhvr>
                                        <p:cTn id="175"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176" restart="whenNotActive" fill="hold" evtFilter="cancelBubble" nodeType="interactiveSeq">
                <p:stCondLst>
                  <p:cond evt="onClick" delay="0">
                    <p:tgtEl>
                      <p:spTgt spid="37"/>
                    </p:tgtEl>
                  </p:cond>
                </p:stCondLst>
                <p:endSync evt="end" delay="0">
                  <p:rtn val="all"/>
                </p:endSync>
                <p:childTnLst>
                  <p:par>
                    <p:cTn id="177" fill="hold">
                      <p:stCondLst>
                        <p:cond delay="0"/>
                      </p:stCondLst>
                      <p:childTnLst>
                        <p:par>
                          <p:cTn id="178" fill="hold">
                            <p:stCondLst>
                              <p:cond delay="0"/>
                            </p:stCondLst>
                            <p:childTnLst>
                              <p:par>
                                <p:cTn id="179" presetID="16" presetClass="exit" presetSubtype="26" fill="hold" grpId="0" nodeType="clickEffect">
                                  <p:stCondLst>
                                    <p:cond delay="0"/>
                                  </p:stCondLst>
                                  <p:childTnLst>
                                    <p:animEffect transition="out" filter="barn(inHorizontal)">
                                      <p:cBhvr>
                                        <p:cTn id="180" dur="500"/>
                                        <p:tgtEl>
                                          <p:spTgt spid="37"/>
                                        </p:tgtEl>
                                      </p:cBhvr>
                                    </p:animEffect>
                                    <p:set>
                                      <p:cBhvr>
                                        <p:cTn id="181"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182" restart="whenNotActive" fill="hold" evtFilter="cancelBubble" nodeType="interactiveSeq">
                <p:stCondLst>
                  <p:cond evt="onClick" delay="0">
                    <p:tgtEl>
                      <p:spTgt spid="38"/>
                    </p:tgtEl>
                  </p:cond>
                </p:stCondLst>
                <p:endSync evt="end" delay="0">
                  <p:rtn val="all"/>
                </p:endSync>
                <p:childTnLst>
                  <p:par>
                    <p:cTn id="183" fill="hold">
                      <p:stCondLst>
                        <p:cond delay="0"/>
                      </p:stCondLst>
                      <p:childTnLst>
                        <p:par>
                          <p:cTn id="184" fill="hold">
                            <p:stCondLst>
                              <p:cond delay="0"/>
                            </p:stCondLst>
                            <p:childTnLst>
                              <p:par>
                                <p:cTn id="185" presetID="16" presetClass="exit" presetSubtype="26" fill="hold" grpId="0" nodeType="clickEffect">
                                  <p:stCondLst>
                                    <p:cond delay="0"/>
                                  </p:stCondLst>
                                  <p:childTnLst>
                                    <p:animEffect transition="out" filter="barn(inHorizontal)">
                                      <p:cBhvr>
                                        <p:cTn id="186" dur="500"/>
                                        <p:tgtEl>
                                          <p:spTgt spid="38"/>
                                        </p:tgtEl>
                                      </p:cBhvr>
                                    </p:animEffect>
                                    <p:set>
                                      <p:cBhvr>
                                        <p:cTn id="187"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188" restart="whenNotActive" fill="hold" evtFilter="cancelBubble" nodeType="interactiveSeq">
                <p:stCondLst>
                  <p:cond evt="onClick" delay="0">
                    <p:tgtEl>
                      <p:spTgt spid="39"/>
                    </p:tgtEl>
                  </p:cond>
                </p:stCondLst>
                <p:endSync evt="end" delay="0">
                  <p:rtn val="all"/>
                </p:endSync>
                <p:childTnLst>
                  <p:par>
                    <p:cTn id="189" fill="hold">
                      <p:stCondLst>
                        <p:cond delay="0"/>
                      </p:stCondLst>
                      <p:childTnLst>
                        <p:par>
                          <p:cTn id="190" fill="hold">
                            <p:stCondLst>
                              <p:cond delay="0"/>
                            </p:stCondLst>
                            <p:childTnLst>
                              <p:par>
                                <p:cTn id="191" presetID="16" presetClass="exit" presetSubtype="26" fill="hold" grpId="0" nodeType="clickEffect">
                                  <p:stCondLst>
                                    <p:cond delay="0"/>
                                  </p:stCondLst>
                                  <p:childTnLst>
                                    <p:animEffect transition="out" filter="barn(inHorizontal)">
                                      <p:cBhvr>
                                        <p:cTn id="192" dur="500"/>
                                        <p:tgtEl>
                                          <p:spTgt spid="39"/>
                                        </p:tgtEl>
                                      </p:cBhvr>
                                    </p:animEffect>
                                    <p:set>
                                      <p:cBhvr>
                                        <p:cTn id="193"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194" restart="whenNotActive" fill="hold" evtFilter="cancelBubble" nodeType="interactiveSeq">
                <p:stCondLst>
                  <p:cond evt="onClick" delay="0">
                    <p:tgtEl>
                      <p:spTgt spid="40"/>
                    </p:tgtEl>
                  </p:cond>
                </p:stCondLst>
                <p:endSync evt="end" delay="0">
                  <p:rtn val="all"/>
                </p:endSync>
                <p:childTnLst>
                  <p:par>
                    <p:cTn id="195" fill="hold">
                      <p:stCondLst>
                        <p:cond delay="0"/>
                      </p:stCondLst>
                      <p:childTnLst>
                        <p:par>
                          <p:cTn id="196" fill="hold">
                            <p:stCondLst>
                              <p:cond delay="0"/>
                            </p:stCondLst>
                            <p:childTnLst>
                              <p:par>
                                <p:cTn id="197" presetID="16" presetClass="exit" presetSubtype="26" fill="hold" grpId="0" nodeType="clickEffect">
                                  <p:stCondLst>
                                    <p:cond delay="0"/>
                                  </p:stCondLst>
                                  <p:childTnLst>
                                    <p:animEffect transition="out" filter="barn(inHorizontal)">
                                      <p:cBhvr>
                                        <p:cTn id="198" dur="500"/>
                                        <p:tgtEl>
                                          <p:spTgt spid="40"/>
                                        </p:tgtEl>
                                      </p:cBhvr>
                                    </p:animEffect>
                                    <p:set>
                                      <p:cBhvr>
                                        <p:cTn id="199" dur="1" fill="hold">
                                          <p:stCondLst>
                                            <p:cond delay="499"/>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200" restart="whenNotActive" fill="hold" evtFilter="cancelBubble" nodeType="interactiveSeq">
                <p:stCondLst>
                  <p:cond evt="onClick" delay="0">
                    <p:tgtEl>
                      <p:spTgt spid="41"/>
                    </p:tgtEl>
                  </p:cond>
                </p:stCondLst>
                <p:endSync evt="end" delay="0">
                  <p:rtn val="all"/>
                </p:endSync>
                <p:childTnLst>
                  <p:par>
                    <p:cTn id="201" fill="hold">
                      <p:stCondLst>
                        <p:cond delay="0"/>
                      </p:stCondLst>
                      <p:childTnLst>
                        <p:par>
                          <p:cTn id="202" fill="hold">
                            <p:stCondLst>
                              <p:cond delay="0"/>
                            </p:stCondLst>
                            <p:childTnLst>
                              <p:par>
                                <p:cTn id="203" presetID="16" presetClass="exit" presetSubtype="26" fill="hold" grpId="0" nodeType="clickEffect">
                                  <p:stCondLst>
                                    <p:cond delay="0"/>
                                  </p:stCondLst>
                                  <p:childTnLst>
                                    <p:animEffect transition="out" filter="barn(inHorizontal)">
                                      <p:cBhvr>
                                        <p:cTn id="204" dur="500"/>
                                        <p:tgtEl>
                                          <p:spTgt spid="41"/>
                                        </p:tgtEl>
                                      </p:cBhvr>
                                    </p:animEffect>
                                    <p:set>
                                      <p:cBhvr>
                                        <p:cTn id="205"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206" restart="whenNotActive" fill="hold" evtFilter="cancelBubble" nodeType="interactiveSeq">
                <p:stCondLst>
                  <p:cond evt="onClick" delay="0">
                    <p:tgtEl>
                      <p:spTgt spid="43"/>
                    </p:tgtEl>
                  </p:cond>
                </p:stCondLst>
                <p:endSync evt="end" delay="0">
                  <p:rtn val="all"/>
                </p:endSync>
                <p:childTnLst>
                  <p:par>
                    <p:cTn id="207" fill="hold">
                      <p:stCondLst>
                        <p:cond delay="0"/>
                      </p:stCondLst>
                      <p:childTnLst>
                        <p:par>
                          <p:cTn id="208" fill="hold">
                            <p:stCondLst>
                              <p:cond delay="0"/>
                            </p:stCondLst>
                            <p:childTnLst>
                              <p:par>
                                <p:cTn id="209" presetID="16" presetClass="exit" presetSubtype="26" fill="hold" grpId="0" nodeType="clickEffect">
                                  <p:stCondLst>
                                    <p:cond delay="0"/>
                                  </p:stCondLst>
                                  <p:childTnLst>
                                    <p:animEffect transition="out" filter="barn(inHorizontal)">
                                      <p:cBhvr>
                                        <p:cTn id="210" dur="500"/>
                                        <p:tgtEl>
                                          <p:spTgt spid="43"/>
                                        </p:tgtEl>
                                      </p:cBhvr>
                                    </p:animEffect>
                                    <p:set>
                                      <p:cBhvr>
                                        <p:cTn id="211" dur="1" fill="hold">
                                          <p:stCondLst>
                                            <p:cond delay="4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212" restart="whenNotActive" fill="hold" evtFilter="cancelBubble" nodeType="interactiveSeq">
                <p:stCondLst>
                  <p:cond evt="onClick" delay="0">
                    <p:tgtEl>
                      <p:spTgt spid="44"/>
                    </p:tgtEl>
                  </p:cond>
                </p:stCondLst>
                <p:endSync evt="end" delay="0">
                  <p:rtn val="all"/>
                </p:endSync>
                <p:childTnLst>
                  <p:par>
                    <p:cTn id="213" fill="hold">
                      <p:stCondLst>
                        <p:cond delay="0"/>
                      </p:stCondLst>
                      <p:childTnLst>
                        <p:par>
                          <p:cTn id="214" fill="hold">
                            <p:stCondLst>
                              <p:cond delay="0"/>
                            </p:stCondLst>
                            <p:childTnLst>
                              <p:par>
                                <p:cTn id="215" presetID="16" presetClass="exit" presetSubtype="26" fill="hold" grpId="0" nodeType="clickEffect">
                                  <p:stCondLst>
                                    <p:cond delay="0"/>
                                  </p:stCondLst>
                                  <p:childTnLst>
                                    <p:animEffect transition="out" filter="barn(inHorizontal)">
                                      <p:cBhvr>
                                        <p:cTn id="216" dur="500"/>
                                        <p:tgtEl>
                                          <p:spTgt spid="44"/>
                                        </p:tgtEl>
                                      </p:cBhvr>
                                    </p:animEffect>
                                    <p:set>
                                      <p:cBhvr>
                                        <p:cTn id="217"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childTnLst>
        </p:cTn>
      </p:par>
    </p:tnLst>
    <p:bldLst>
      <p:bldP spid="36" grpId="0" animBg="1"/>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31" grpId="0" animBg="1"/>
      <p:bldP spid="32" grpId="0" animBg="1"/>
      <p:bldP spid="33" grpId="0" animBg="1"/>
      <p:bldP spid="34" grpId="0" animBg="1"/>
      <p:bldP spid="35" grpId="0" animBg="1"/>
      <p:bldP spid="37" grpId="0" animBg="1"/>
      <p:bldP spid="38" grpId="0" animBg="1"/>
      <p:bldP spid="39" grpId="0" animBg="1"/>
      <p:bldP spid="40" grpId="0" animBg="1"/>
      <p:bldP spid="41" grpId="0" animBg="1"/>
      <p:bldP spid="43" grpId="0" animBg="1"/>
      <p:bldP spid="4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10200" y="0"/>
            <a:ext cx="3733800" cy="3276600"/>
          </a:xfrm>
        </p:spPr>
        <p:txBody>
          <a:bodyPr>
            <a:normAutofit fontScale="90000"/>
          </a:bodyPr>
          <a:lstStyle/>
          <a:p>
            <a:r>
              <a:rPr lang="sr-Cyrl-RS" dirty="0" smtClean="0">
                <a:latin typeface="Times New Roman" pitchFamily="18" charset="0"/>
                <a:cs typeface="Times New Roman" pitchFamily="18" charset="0"/>
              </a:rPr>
              <a:t>ПАТРИЈАРХ У АНЕГДОТАМА</a:t>
            </a:r>
            <a:br>
              <a:rPr lang="sr-Cyrl-R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sr-Cyrl-R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a:r>
            <a:br>
              <a:rPr lang="sr-Cyrl-RS" dirty="0" smtClean="0"/>
            </a:br>
            <a:r>
              <a:rPr lang="sr-Cyrl-RS" dirty="0" smtClean="0"/>
              <a:t/>
            </a:r>
            <a:br>
              <a:rPr lang="sr-Cyrl-RS" dirty="0" smtClean="0"/>
            </a:b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1214438"/>
            <a:ext cx="2500313"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b="1" dirty="0" smtClean="0">
                <a:solidFill>
                  <a:schemeClr val="tx1"/>
                </a:solidFill>
              </a:rPr>
              <a:t>чин</a:t>
            </a:r>
            <a:endParaRPr lang="sr-Cyrl-CS" b="1" dirty="0">
              <a:solidFill>
                <a:schemeClr val="tx1"/>
              </a:solidFill>
            </a:endParaRPr>
          </a:p>
        </p:txBody>
      </p:sp>
      <p:sp>
        <p:nvSpPr>
          <p:cNvPr id="5" name="Rectangle 4"/>
          <p:cNvSpPr/>
          <p:nvPr/>
        </p:nvSpPr>
        <p:spPr>
          <a:xfrm>
            <a:off x="642938" y="1714500"/>
            <a:ext cx="2500312"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b="1" dirty="0" smtClean="0">
                <a:solidFill>
                  <a:schemeClr val="tx1"/>
                </a:solidFill>
              </a:rPr>
              <a:t>Царство Небеско</a:t>
            </a:r>
            <a:endParaRPr lang="sr-Cyrl-CS" b="1" dirty="0">
              <a:solidFill>
                <a:schemeClr val="tx1"/>
              </a:solidFill>
            </a:endParaRPr>
          </a:p>
        </p:txBody>
      </p:sp>
      <p:sp>
        <p:nvSpPr>
          <p:cNvPr id="6" name="Rectangle 5"/>
          <p:cNvSpPr/>
          <p:nvPr/>
        </p:nvSpPr>
        <p:spPr>
          <a:xfrm>
            <a:off x="1071563" y="2214563"/>
            <a:ext cx="2428875"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b="1" dirty="0" smtClean="0">
                <a:solidFill>
                  <a:schemeClr val="tx1"/>
                </a:solidFill>
              </a:rPr>
              <a:t>чувар</a:t>
            </a:r>
            <a:endParaRPr lang="sr-Cyrl-CS" b="1" dirty="0">
              <a:solidFill>
                <a:schemeClr val="tx1"/>
              </a:solidFill>
            </a:endParaRPr>
          </a:p>
        </p:txBody>
      </p:sp>
      <p:sp>
        <p:nvSpPr>
          <p:cNvPr id="7" name="Rectangle 6"/>
          <p:cNvSpPr/>
          <p:nvPr/>
        </p:nvSpPr>
        <p:spPr>
          <a:xfrm>
            <a:off x="1500188" y="2714625"/>
            <a:ext cx="2428875"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2400" b="1" dirty="0" smtClean="0">
                <a:solidFill>
                  <a:schemeClr val="tx1"/>
                </a:solidFill>
              </a:rPr>
              <a:t>анђео</a:t>
            </a:r>
            <a:endParaRPr lang="sr-Cyrl-CS" sz="2400" b="1" dirty="0">
              <a:solidFill>
                <a:schemeClr val="tx1"/>
              </a:solidFill>
            </a:endParaRPr>
          </a:p>
        </p:txBody>
      </p:sp>
      <p:sp>
        <p:nvSpPr>
          <p:cNvPr id="8" name="Rectangle 7"/>
          <p:cNvSpPr/>
          <p:nvPr/>
        </p:nvSpPr>
        <p:spPr>
          <a:xfrm>
            <a:off x="1857375" y="3214688"/>
            <a:ext cx="5500688" cy="78581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RS" sz="3200" b="1" dirty="0" smtClean="0">
                <a:solidFill>
                  <a:schemeClr val="tx1"/>
                </a:solidFill>
              </a:rPr>
              <a:t>Свети Архангел Михаило</a:t>
            </a:r>
            <a:endParaRPr lang="sr-Cyrl-CS" sz="3200" b="1" dirty="0">
              <a:solidFill>
                <a:schemeClr val="tx1"/>
              </a:solidFill>
            </a:endParaRPr>
          </a:p>
        </p:txBody>
      </p:sp>
      <p:sp>
        <p:nvSpPr>
          <p:cNvPr id="13" name="Rectangle 12"/>
          <p:cNvSpPr/>
          <p:nvPr/>
        </p:nvSpPr>
        <p:spPr>
          <a:xfrm>
            <a:off x="0" y="714375"/>
            <a:ext cx="2286000"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2000" b="1" dirty="0" smtClean="0">
                <a:solidFill>
                  <a:schemeClr val="tx1"/>
                </a:solidFill>
              </a:rPr>
              <a:t>крила</a:t>
            </a:r>
            <a:endParaRPr lang="sr-Cyrl-CS" sz="2000" b="1" dirty="0">
              <a:solidFill>
                <a:schemeClr val="tx1"/>
              </a:solidFill>
            </a:endParaRPr>
          </a:p>
        </p:txBody>
      </p:sp>
      <p:sp>
        <p:nvSpPr>
          <p:cNvPr id="14" name="Rectangle 13"/>
          <p:cNvSpPr/>
          <p:nvPr/>
        </p:nvSpPr>
        <p:spPr>
          <a:xfrm>
            <a:off x="6858000" y="714375"/>
            <a:ext cx="2286000"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празник</a:t>
            </a:r>
            <a:endParaRPr lang="sr-Cyrl-CS" sz="1600" b="1" dirty="0">
              <a:solidFill>
                <a:schemeClr val="tx1"/>
              </a:solidFill>
            </a:endParaRPr>
          </a:p>
        </p:txBody>
      </p:sp>
      <p:sp>
        <p:nvSpPr>
          <p:cNvPr id="15" name="Rectangle 14"/>
          <p:cNvSpPr/>
          <p:nvPr/>
        </p:nvSpPr>
        <p:spPr>
          <a:xfrm>
            <a:off x="6500813" y="1214438"/>
            <a:ext cx="2357437"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Сабор</a:t>
            </a:r>
            <a:endParaRPr lang="sr-Cyrl-CS" sz="1600" b="1" dirty="0">
              <a:solidFill>
                <a:schemeClr val="tx1"/>
              </a:solidFill>
            </a:endParaRPr>
          </a:p>
        </p:txBody>
      </p:sp>
      <p:sp>
        <p:nvSpPr>
          <p:cNvPr id="16" name="Rectangle 15"/>
          <p:cNvSpPr/>
          <p:nvPr/>
        </p:nvSpPr>
        <p:spPr>
          <a:xfrm>
            <a:off x="6143625" y="1714500"/>
            <a:ext cx="2357438"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21.новембар</a:t>
            </a:r>
            <a:endParaRPr lang="sr-Cyrl-CS" sz="1600" b="1" dirty="0">
              <a:solidFill>
                <a:schemeClr val="tx1"/>
              </a:solidFill>
            </a:endParaRPr>
          </a:p>
        </p:txBody>
      </p:sp>
      <p:sp>
        <p:nvSpPr>
          <p:cNvPr id="17" name="Rectangle 16"/>
          <p:cNvSpPr/>
          <p:nvPr/>
        </p:nvSpPr>
        <p:spPr>
          <a:xfrm>
            <a:off x="5715000" y="2214563"/>
            <a:ext cx="2428875"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слава</a:t>
            </a:r>
            <a:endParaRPr lang="sr-Cyrl-CS" sz="1600" b="1" dirty="0">
              <a:solidFill>
                <a:schemeClr val="tx1"/>
              </a:solidFill>
            </a:endParaRPr>
          </a:p>
        </p:txBody>
      </p:sp>
      <p:sp>
        <p:nvSpPr>
          <p:cNvPr id="18" name="Rectangle 17"/>
          <p:cNvSpPr/>
          <p:nvPr/>
        </p:nvSpPr>
        <p:spPr>
          <a:xfrm>
            <a:off x="5286375" y="2714625"/>
            <a:ext cx="2357438"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2400" b="1" dirty="0" smtClean="0">
                <a:solidFill>
                  <a:schemeClr val="tx1"/>
                </a:solidFill>
              </a:rPr>
              <a:t>Аранђеловдан</a:t>
            </a:r>
            <a:endParaRPr lang="sr-Cyrl-CS" sz="2400" b="1" dirty="0">
              <a:solidFill>
                <a:schemeClr val="tx1"/>
              </a:solidFill>
            </a:endParaRPr>
          </a:p>
        </p:txBody>
      </p:sp>
      <p:sp>
        <p:nvSpPr>
          <p:cNvPr id="19" name="Rectangle 18"/>
          <p:cNvSpPr/>
          <p:nvPr/>
        </p:nvSpPr>
        <p:spPr>
          <a:xfrm>
            <a:off x="6858000" y="6000750"/>
            <a:ext cx="2286000"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монах</a:t>
            </a:r>
            <a:endParaRPr lang="sr-Cyrl-CS" sz="1600" b="1" dirty="0">
              <a:solidFill>
                <a:schemeClr val="tx1"/>
              </a:solidFill>
            </a:endParaRPr>
          </a:p>
        </p:txBody>
      </p:sp>
      <p:sp>
        <p:nvSpPr>
          <p:cNvPr id="20" name="Rectangle 19"/>
          <p:cNvSpPr/>
          <p:nvPr/>
        </p:nvSpPr>
        <p:spPr>
          <a:xfrm>
            <a:off x="6500813" y="5500688"/>
            <a:ext cx="2357437"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искушеник</a:t>
            </a:r>
            <a:endParaRPr lang="sr-Cyrl-CS" sz="1600" b="1" dirty="0">
              <a:solidFill>
                <a:schemeClr val="tx1"/>
              </a:solidFill>
            </a:endParaRPr>
          </a:p>
        </p:txBody>
      </p:sp>
      <p:sp>
        <p:nvSpPr>
          <p:cNvPr id="21" name="Rectangle 20"/>
          <p:cNvSpPr/>
          <p:nvPr/>
        </p:nvSpPr>
        <p:spPr>
          <a:xfrm>
            <a:off x="6143625" y="5000625"/>
            <a:ext cx="2286000"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монахиња</a:t>
            </a:r>
            <a:endParaRPr lang="sr-Cyrl-CS" sz="1600" b="1" dirty="0">
              <a:solidFill>
                <a:schemeClr val="tx1"/>
              </a:solidFill>
            </a:endParaRPr>
          </a:p>
        </p:txBody>
      </p:sp>
      <p:sp>
        <p:nvSpPr>
          <p:cNvPr id="22" name="Rectangle 21"/>
          <p:cNvSpPr/>
          <p:nvPr/>
        </p:nvSpPr>
        <p:spPr>
          <a:xfrm>
            <a:off x="5715000" y="4500563"/>
            <a:ext cx="2286000"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Хиландар</a:t>
            </a:r>
            <a:endParaRPr lang="sr-Cyrl-CS" sz="1600" b="1" dirty="0">
              <a:solidFill>
                <a:schemeClr val="tx1"/>
              </a:solidFill>
            </a:endParaRPr>
          </a:p>
        </p:txBody>
      </p:sp>
      <p:sp>
        <p:nvSpPr>
          <p:cNvPr id="23" name="Rectangle 22"/>
          <p:cNvSpPr/>
          <p:nvPr/>
        </p:nvSpPr>
        <p:spPr>
          <a:xfrm>
            <a:off x="5357813" y="4000500"/>
            <a:ext cx="2286000"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манастир</a:t>
            </a:r>
            <a:endParaRPr lang="sr-Cyrl-CS" sz="1600" b="1" dirty="0">
              <a:solidFill>
                <a:schemeClr val="tx1"/>
              </a:solidFill>
            </a:endParaRPr>
          </a:p>
        </p:txBody>
      </p:sp>
      <p:sp>
        <p:nvSpPr>
          <p:cNvPr id="24" name="Rectangle 23"/>
          <p:cNvSpPr/>
          <p:nvPr/>
        </p:nvSpPr>
        <p:spPr>
          <a:xfrm>
            <a:off x="0" y="6000750"/>
            <a:ext cx="2428875"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Део Београда</a:t>
            </a:r>
            <a:endParaRPr lang="sr-Cyrl-CS" sz="1600" b="1" dirty="0">
              <a:solidFill>
                <a:schemeClr val="tx1"/>
              </a:solidFill>
            </a:endParaRPr>
          </a:p>
        </p:txBody>
      </p:sp>
      <p:sp>
        <p:nvSpPr>
          <p:cNvPr id="25" name="Rectangle 24"/>
          <p:cNvSpPr/>
          <p:nvPr/>
        </p:nvSpPr>
        <p:spPr>
          <a:xfrm>
            <a:off x="357188" y="5500688"/>
            <a:ext cx="2500312"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Место где је сахрањен патријарх Павле</a:t>
            </a:r>
            <a:endParaRPr lang="sr-Cyrl-CS" sz="1600" b="1" dirty="0">
              <a:solidFill>
                <a:schemeClr val="tx1"/>
              </a:solidFill>
            </a:endParaRPr>
          </a:p>
        </p:txBody>
      </p:sp>
      <p:sp>
        <p:nvSpPr>
          <p:cNvPr id="26" name="Rectangle 25"/>
          <p:cNvSpPr/>
          <p:nvPr/>
        </p:nvSpPr>
        <p:spPr>
          <a:xfrm>
            <a:off x="785813" y="5000625"/>
            <a:ext cx="2428875"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рак</a:t>
            </a:r>
            <a:endParaRPr lang="sr-Cyrl-CS" sz="1600" b="1" dirty="0">
              <a:solidFill>
                <a:schemeClr val="tx1"/>
              </a:solidFill>
            </a:endParaRPr>
          </a:p>
        </p:txBody>
      </p:sp>
      <p:sp>
        <p:nvSpPr>
          <p:cNvPr id="27" name="Rectangle 26"/>
          <p:cNvSpPr/>
          <p:nvPr/>
        </p:nvSpPr>
        <p:spPr>
          <a:xfrm>
            <a:off x="1214438" y="4500563"/>
            <a:ext cx="2357437" cy="500062"/>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Покров Пресвете Богородице</a:t>
            </a:r>
            <a:endParaRPr lang="sr-Cyrl-CS" sz="1600" b="1" dirty="0">
              <a:solidFill>
                <a:schemeClr val="tx1"/>
              </a:solidFill>
            </a:endParaRPr>
          </a:p>
        </p:txBody>
      </p:sp>
      <p:sp>
        <p:nvSpPr>
          <p:cNvPr id="28" name="Rectangle 27"/>
          <p:cNvSpPr/>
          <p:nvPr/>
        </p:nvSpPr>
        <p:spPr>
          <a:xfrm>
            <a:off x="1571625" y="4000500"/>
            <a:ext cx="2357438" cy="500063"/>
          </a:xfrm>
          <a:prstGeom prst="rect">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r-Cyrl-CS" sz="1600" b="1" dirty="0" smtClean="0">
                <a:solidFill>
                  <a:schemeClr val="tx1"/>
                </a:solidFill>
              </a:rPr>
              <a:t>Раковица</a:t>
            </a:r>
            <a:endParaRPr lang="sr-Cyrl-CS" sz="1600" b="1" dirty="0">
              <a:solidFill>
                <a:schemeClr val="tx1"/>
              </a:solidFill>
            </a:endParaRPr>
          </a:p>
        </p:txBody>
      </p:sp>
      <p:sp>
        <p:nvSpPr>
          <p:cNvPr id="30" name="AutoShape 291"/>
          <p:cNvSpPr>
            <a:spLocks noChangeArrowheads="1"/>
          </p:cNvSpPr>
          <p:nvPr/>
        </p:nvSpPr>
        <p:spPr bwMode="auto">
          <a:xfrm>
            <a:off x="0" y="6858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hr-HR" sz="2400" b="1" kern="0" dirty="0">
                <a:latin typeface="+mn-lt"/>
              </a:rPr>
              <a:t>A 1</a:t>
            </a:r>
          </a:p>
        </p:txBody>
      </p:sp>
      <p:sp>
        <p:nvSpPr>
          <p:cNvPr id="31" name="AutoShape 291"/>
          <p:cNvSpPr>
            <a:spLocks noChangeArrowheads="1"/>
          </p:cNvSpPr>
          <p:nvPr/>
        </p:nvSpPr>
        <p:spPr bwMode="auto">
          <a:xfrm>
            <a:off x="381000" y="1219200"/>
            <a:ext cx="2428875"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hr-HR" sz="2400" b="1" kern="0" dirty="0">
                <a:latin typeface="+mn-lt"/>
              </a:rPr>
              <a:t>A 2</a:t>
            </a:r>
          </a:p>
        </p:txBody>
      </p:sp>
      <p:sp>
        <p:nvSpPr>
          <p:cNvPr id="33" name="AutoShape 291"/>
          <p:cNvSpPr>
            <a:spLocks noChangeArrowheads="1"/>
          </p:cNvSpPr>
          <p:nvPr/>
        </p:nvSpPr>
        <p:spPr bwMode="auto">
          <a:xfrm>
            <a:off x="685800" y="1676400"/>
            <a:ext cx="2428875"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hr-HR" sz="2400" b="1" kern="0" dirty="0">
                <a:latin typeface="+mn-lt"/>
              </a:rPr>
              <a:t>A 3</a:t>
            </a:r>
          </a:p>
        </p:txBody>
      </p:sp>
      <p:sp>
        <p:nvSpPr>
          <p:cNvPr id="34" name="AutoShape 291"/>
          <p:cNvSpPr>
            <a:spLocks noChangeArrowheads="1"/>
          </p:cNvSpPr>
          <p:nvPr/>
        </p:nvSpPr>
        <p:spPr bwMode="auto">
          <a:xfrm>
            <a:off x="1066800" y="2209800"/>
            <a:ext cx="2428875"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hr-HR" sz="2400" b="1" kern="0" dirty="0">
                <a:latin typeface="+mn-lt"/>
              </a:rPr>
              <a:t>A 4</a:t>
            </a:r>
          </a:p>
        </p:txBody>
      </p:sp>
      <p:sp>
        <p:nvSpPr>
          <p:cNvPr id="35" name="AutoShape 291"/>
          <p:cNvSpPr>
            <a:spLocks noChangeArrowheads="1"/>
          </p:cNvSpPr>
          <p:nvPr/>
        </p:nvSpPr>
        <p:spPr bwMode="auto">
          <a:xfrm>
            <a:off x="1600200" y="26670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CS" sz="2400" b="1" kern="0" dirty="0">
                <a:latin typeface="+mn-lt"/>
              </a:rPr>
              <a:t> </a:t>
            </a:r>
            <a:r>
              <a:rPr lang="hr-HR" sz="2400" b="1" kern="0" dirty="0">
                <a:latin typeface="+mn-lt"/>
              </a:rPr>
              <a:t>A </a:t>
            </a:r>
          </a:p>
        </p:txBody>
      </p:sp>
      <p:sp>
        <p:nvSpPr>
          <p:cNvPr id="36" name="AutoShape 291"/>
          <p:cNvSpPr>
            <a:spLocks noChangeArrowheads="1"/>
          </p:cNvSpPr>
          <p:nvPr/>
        </p:nvSpPr>
        <p:spPr bwMode="auto">
          <a:xfrm>
            <a:off x="5334000" y="26670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Б</a:t>
            </a:r>
            <a:endParaRPr lang="hr-HR" sz="2400" b="1" kern="0" dirty="0">
              <a:latin typeface="+mn-lt"/>
            </a:endParaRPr>
          </a:p>
        </p:txBody>
      </p:sp>
      <p:sp>
        <p:nvSpPr>
          <p:cNvPr id="37" name="AutoShape 291"/>
          <p:cNvSpPr>
            <a:spLocks noChangeArrowheads="1"/>
          </p:cNvSpPr>
          <p:nvPr/>
        </p:nvSpPr>
        <p:spPr bwMode="auto">
          <a:xfrm>
            <a:off x="5715000" y="2209800"/>
            <a:ext cx="2428875"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Б</a:t>
            </a:r>
            <a:r>
              <a:rPr lang="sr-Cyrl-CS" sz="2400" b="1" kern="0" dirty="0">
                <a:latin typeface="+mn-lt"/>
              </a:rPr>
              <a:t>4</a:t>
            </a:r>
            <a:endParaRPr lang="hr-HR" sz="2400" b="1" kern="0" dirty="0">
              <a:latin typeface="+mn-lt"/>
            </a:endParaRPr>
          </a:p>
        </p:txBody>
      </p:sp>
      <p:sp>
        <p:nvSpPr>
          <p:cNvPr id="38" name="AutoShape 291"/>
          <p:cNvSpPr>
            <a:spLocks noChangeArrowheads="1"/>
          </p:cNvSpPr>
          <p:nvPr/>
        </p:nvSpPr>
        <p:spPr bwMode="auto">
          <a:xfrm>
            <a:off x="6172200" y="16764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Б</a:t>
            </a:r>
            <a:r>
              <a:rPr lang="sr-Cyrl-CS" sz="2400" b="1" kern="0" dirty="0">
                <a:latin typeface="+mn-lt"/>
              </a:rPr>
              <a:t>3</a:t>
            </a:r>
            <a:endParaRPr lang="hr-HR" sz="2400" b="1" kern="0" dirty="0">
              <a:latin typeface="+mn-lt"/>
            </a:endParaRPr>
          </a:p>
        </p:txBody>
      </p:sp>
      <p:sp>
        <p:nvSpPr>
          <p:cNvPr id="39" name="AutoShape 291"/>
          <p:cNvSpPr>
            <a:spLocks noChangeArrowheads="1"/>
          </p:cNvSpPr>
          <p:nvPr/>
        </p:nvSpPr>
        <p:spPr bwMode="auto">
          <a:xfrm>
            <a:off x="6477000" y="1219200"/>
            <a:ext cx="2357438"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Б</a:t>
            </a:r>
            <a:r>
              <a:rPr lang="sr-Cyrl-CS" sz="2400" b="1" kern="0" dirty="0">
                <a:latin typeface="+mn-lt"/>
              </a:rPr>
              <a:t>2</a:t>
            </a:r>
            <a:endParaRPr lang="hr-HR" sz="2400" b="1" kern="0" dirty="0">
              <a:latin typeface="+mn-lt"/>
            </a:endParaRPr>
          </a:p>
        </p:txBody>
      </p:sp>
      <p:sp>
        <p:nvSpPr>
          <p:cNvPr id="40" name="AutoShape 291"/>
          <p:cNvSpPr>
            <a:spLocks noChangeArrowheads="1"/>
          </p:cNvSpPr>
          <p:nvPr/>
        </p:nvSpPr>
        <p:spPr bwMode="auto">
          <a:xfrm>
            <a:off x="6858000" y="7620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Б</a:t>
            </a:r>
            <a:r>
              <a:rPr lang="hr-HR" sz="2400" b="1" kern="0" dirty="0">
                <a:latin typeface="+mn-lt"/>
              </a:rPr>
              <a:t> 1</a:t>
            </a:r>
          </a:p>
        </p:txBody>
      </p:sp>
      <p:sp>
        <p:nvSpPr>
          <p:cNvPr id="41" name="AutoShape 291"/>
          <p:cNvSpPr>
            <a:spLocks noChangeArrowheads="1"/>
          </p:cNvSpPr>
          <p:nvPr/>
        </p:nvSpPr>
        <p:spPr bwMode="auto">
          <a:xfrm>
            <a:off x="1828800" y="3276600"/>
            <a:ext cx="5500688" cy="714375"/>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CS" sz="2400" b="1" kern="0" dirty="0">
                <a:latin typeface="+mn-lt"/>
              </a:rPr>
              <a:t>?</a:t>
            </a:r>
            <a:endParaRPr lang="hr-HR" sz="2400" b="1" kern="0" dirty="0">
              <a:latin typeface="+mn-lt"/>
            </a:endParaRPr>
          </a:p>
        </p:txBody>
      </p:sp>
      <p:sp>
        <p:nvSpPr>
          <p:cNvPr id="42" name="AutoShape 291"/>
          <p:cNvSpPr>
            <a:spLocks noChangeArrowheads="1"/>
          </p:cNvSpPr>
          <p:nvPr/>
        </p:nvSpPr>
        <p:spPr bwMode="auto">
          <a:xfrm>
            <a:off x="1143000" y="4495800"/>
            <a:ext cx="2428875"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В</a:t>
            </a:r>
            <a:r>
              <a:rPr lang="hr-HR" sz="2400" b="1" kern="0" dirty="0">
                <a:latin typeface="+mn-lt"/>
              </a:rPr>
              <a:t> </a:t>
            </a:r>
            <a:r>
              <a:rPr lang="nl-NL" sz="2400" b="1" kern="0" dirty="0">
                <a:latin typeface="+mn-lt"/>
              </a:rPr>
              <a:t>4</a:t>
            </a:r>
            <a:endParaRPr lang="hr-HR" sz="2400" b="1" kern="0" dirty="0">
              <a:latin typeface="+mn-lt"/>
            </a:endParaRPr>
          </a:p>
        </p:txBody>
      </p:sp>
      <p:sp>
        <p:nvSpPr>
          <p:cNvPr id="43" name="AutoShape 291"/>
          <p:cNvSpPr>
            <a:spLocks noChangeArrowheads="1"/>
          </p:cNvSpPr>
          <p:nvPr/>
        </p:nvSpPr>
        <p:spPr bwMode="auto">
          <a:xfrm>
            <a:off x="914400" y="50292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В</a:t>
            </a:r>
            <a:r>
              <a:rPr lang="nl-NL" sz="2400" b="1" kern="0" dirty="0">
                <a:latin typeface="+mn-lt"/>
              </a:rPr>
              <a:t>3</a:t>
            </a:r>
            <a:endParaRPr lang="hr-HR" sz="2400" b="1" kern="0" dirty="0">
              <a:latin typeface="+mn-lt"/>
            </a:endParaRPr>
          </a:p>
        </p:txBody>
      </p:sp>
      <p:sp>
        <p:nvSpPr>
          <p:cNvPr id="44" name="AutoShape 291"/>
          <p:cNvSpPr>
            <a:spLocks noChangeArrowheads="1"/>
          </p:cNvSpPr>
          <p:nvPr/>
        </p:nvSpPr>
        <p:spPr bwMode="auto">
          <a:xfrm>
            <a:off x="457200" y="54864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В</a:t>
            </a:r>
            <a:r>
              <a:rPr lang="nl-NL" sz="2400" b="1" kern="0" dirty="0">
                <a:latin typeface="+mn-lt"/>
              </a:rPr>
              <a:t>2</a:t>
            </a:r>
            <a:endParaRPr lang="hr-HR" sz="2400" b="1" kern="0" dirty="0">
              <a:latin typeface="+mn-lt"/>
            </a:endParaRPr>
          </a:p>
        </p:txBody>
      </p:sp>
      <p:sp>
        <p:nvSpPr>
          <p:cNvPr id="45" name="AutoShape 291"/>
          <p:cNvSpPr>
            <a:spLocks noChangeArrowheads="1"/>
          </p:cNvSpPr>
          <p:nvPr/>
        </p:nvSpPr>
        <p:spPr bwMode="auto">
          <a:xfrm>
            <a:off x="0" y="60198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В</a:t>
            </a:r>
            <a:r>
              <a:rPr lang="nl-NL" sz="2400" b="1" kern="0" dirty="0">
                <a:latin typeface="+mn-lt"/>
              </a:rPr>
              <a:t>1</a:t>
            </a:r>
            <a:endParaRPr lang="hr-HR" sz="2400" b="1" kern="0" dirty="0">
              <a:latin typeface="+mn-lt"/>
            </a:endParaRPr>
          </a:p>
        </p:txBody>
      </p:sp>
      <p:sp>
        <p:nvSpPr>
          <p:cNvPr id="46" name="AutoShape 291"/>
          <p:cNvSpPr>
            <a:spLocks noChangeArrowheads="1"/>
          </p:cNvSpPr>
          <p:nvPr/>
        </p:nvSpPr>
        <p:spPr bwMode="auto">
          <a:xfrm>
            <a:off x="1600200" y="40386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В</a:t>
            </a:r>
            <a:endParaRPr lang="hr-HR" sz="2400" b="1" kern="0" dirty="0">
              <a:latin typeface="+mn-lt"/>
            </a:endParaRPr>
          </a:p>
        </p:txBody>
      </p:sp>
      <p:sp>
        <p:nvSpPr>
          <p:cNvPr id="47" name="AutoShape 291"/>
          <p:cNvSpPr>
            <a:spLocks noChangeArrowheads="1"/>
          </p:cNvSpPr>
          <p:nvPr/>
        </p:nvSpPr>
        <p:spPr bwMode="auto">
          <a:xfrm>
            <a:off x="5715000" y="44958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Г</a:t>
            </a:r>
            <a:r>
              <a:rPr lang="nl-NL" sz="2400" b="1" kern="0" dirty="0">
                <a:latin typeface="+mn-lt"/>
              </a:rPr>
              <a:t>4</a:t>
            </a:r>
            <a:endParaRPr lang="hr-HR" sz="2400" b="1" kern="0" dirty="0">
              <a:latin typeface="+mn-lt"/>
            </a:endParaRPr>
          </a:p>
        </p:txBody>
      </p:sp>
      <p:sp>
        <p:nvSpPr>
          <p:cNvPr id="48" name="AutoShape 291"/>
          <p:cNvSpPr>
            <a:spLocks noChangeArrowheads="1"/>
          </p:cNvSpPr>
          <p:nvPr/>
        </p:nvSpPr>
        <p:spPr bwMode="auto">
          <a:xfrm>
            <a:off x="6172200" y="49530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Г</a:t>
            </a:r>
            <a:r>
              <a:rPr lang="nl-NL" sz="2400" b="1" kern="0" dirty="0">
                <a:latin typeface="+mn-lt"/>
              </a:rPr>
              <a:t>3</a:t>
            </a:r>
            <a:endParaRPr lang="hr-HR" sz="2400" b="1" kern="0" dirty="0">
              <a:latin typeface="+mn-lt"/>
            </a:endParaRPr>
          </a:p>
        </p:txBody>
      </p:sp>
      <p:sp>
        <p:nvSpPr>
          <p:cNvPr id="49" name="AutoShape 291"/>
          <p:cNvSpPr>
            <a:spLocks noChangeArrowheads="1"/>
          </p:cNvSpPr>
          <p:nvPr/>
        </p:nvSpPr>
        <p:spPr bwMode="auto">
          <a:xfrm>
            <a:off x="6553200" y="54864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Г</a:t>
            </a:r>
            <a:r>
              <a:rPr lang="nl-NL" sz="2400" b="1" kern="0" dirty="0">
                <a:latin typeface="+mn-lt"/>
              </a:rPr>
              <a:t>2</a:t>
            </a:r>
            <a:endParaRPr lang="hr-HR" sz="2400" b="1" kern="0" dirty="0">
              <a:latin typeface="+mn-lt"/>
            </a:endParaRPr>
          </a:p>
        </p:txBody>
      </p:sp>
      <p:sp>
        <p:nvSpPr>
          <p:cNvPr id="50" name="AutoShape 291"/>
          <p:cNvSpPr>
            <a:spLocks noChangeArrowheads="1"/>
          </p:cNvSpPr>
          <p:nvPr/>
        </p:nvSpPr>
        <p:spPr bwMode="auto">
          <a:xfrm>
            <a:off x="6858000" y="60198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Г</a:t>
            </a:r>
            <a:r>
              <a:rPr lang="nl-NL" sz="2400" b="1" kern="0" dirty="0">
                <a:latin typeface="+mn-lt"/>
              </a:rPr>
              <a:t>1</a:t>
            </a:r>
            <a:endParaRPr lang="hr-HR" sz="2400" b="1" kern="0" dirty="0">
              <a:latin typeface="+mn-lt"/>
            </a:endParaRPr>
          </a:p>
        </p:txBody>
      </p:sp>
      <p:sp>
        <p:nvSpPr>
          <p:cNvPr id="51" name="AutoShape 291"/>
          <p:cNvSpPr>
            <a:spLocks noChangeArrowheads="1"/>
          </p:cNvSpPr>
          <p:nvPr/>
        </p:nvSpPr>
        <p:spPr bwMode="auto">
          <a:xfrm>
            <a:off x="5334000" y="3962400"/>
            <a:ext cx="2286000" cy="515938"/>
          </a:xfrm>
          <a:prstGeom prst="roundRect">
            <a:avLst>
              <a:gd name="adj" fmla="val 16667"/>
            </a:avLst>
          </a:prstGeom>
          <a:blipFill>
            <a:blip r:embed="rId3"/>
            <a:stretch>
              <a:fillRect/>
            </a:stretch>
          </a:blipFill>
          <a:ln w="9525">
            <a:solidFill>
              <a:schemeClr val="tx1"/>
            </a:solidFill>
            <a:round/>
            <a:headEnd/>
            <a:tailEnd/>
          </a:ln>
          <a:effectLst/>
        </p:spPr>
        <p:txBody>
          <a:bodyPr wrap="none" anchor="ctr"/>
          <a:lstStyle/>
          <a:p>
            <a:pPr algn="ctr" eaLnBrk="1" fontAlgn="auto" hangingPunct="1">
              <a:spcBef>
                <a:spcPts val="0"/>
              </a:spcBef>
              <a:spcAft>
                <a:spcPts val="0"/>
              </a:spcAft>
              <a:defRPr/>
            </a:pPr>
            <a:r>
              <a:rPr lang="sr-Cyrl-RS" sz="2400" b="1" kern="0" dirty="0">
                <a:latin typeface="+mn-lt"/>
              </a:rPr>
              <a:t>Г</a:t>
            </a:r>
            <a:endParaRPr lang="hr-HR" sz="2400" b="1" kern="0" dirty="0">
              <a:latin typeface="+mn-lt"/>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16" presetClass="exit" presetSubtype="26" fill="hold" grpId="0" nodeType="clickEffect">
                                  <p:stCondLst>
                                    <p:cond delay="0"/>
                                  </p:stCondLst>
                                  <p:childTnLst>
                                    <p:animEffect transition="out" filter="barn(inHorizontal)">
                                      <p:cBhvr>
                                        <p:cTn id="6" dur="500"/>
                                        <p:tgtEl>
                                          <p:spTgt spid="30"/>
                                        </p:tgtEl>
                                      </p:cBhvr>
                                    </p:animEffect>
                                    <p:set>
                                      <p:cBhvr>
                                        <p:cTn id="7"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8" restart="whenNotActive" fill="hold" evtFilter="cancelBubble" nodeType="interactiveSeq">
                <p:stCondLst>
                  <p:cond evt="onClick" delay="0">
                    <p:tgtEl>
                      <p:spTgt spid="31"/>
                    </p:tgtEl>
                  </p:cond>
                </p:stCondLst>
                <p:endSync evt="end" delay="0">
                  <p:rtn val="all"/>
                </p:endSync>
                <p:childTnLst>
                  <p:par>
                    <p:cTn id="9" fill="hold">
                      <p:stCondLst>
                        <p:cond delay="0"/>
                      </p:stCondLst>
                      <p:childTnLst>
                        <p:par>
                          <p:cTn id="10" fill="hold">
                            <p:stCondLst>
                              <p:cond delay="0"/>
                            </p:stCondLst>
                            <p:childTnLst>
                              <p:par>
                                <p:cTn id="11" presetID="16" presetClass="exit" presetSubtype="26" fill="hold" grpId="0" nodeType="clickEffect">
                                  <p:stCondLst>
                                    <p:cond delay="0"/>
                                  </p:stCondLst>
                                  <p:childTnLst>
                                    <p:animEffect transition="out" filter="barn(inHorizontal)">
                                      <p:cBhvr>
                                        <p:cTn id="12" dur="500"/>
                                        <p:tgtEl>
                                          <p:spTgt spid="31"/>
                                        </p:tgtEl>
                                      </p:cBhvr>
                                    </p:animEffect>
                                    <p:set>
                                      <p:cBhvr>
                                        <p:cTn id="13"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4" restart="whenNotActive" fill="hold" evtFilter="cancelBubble" nodeType="interactiveSeq">
                <p:stCondLst>
                  <p:cond evt="onClick" delay="0">
                    <p:tgtEl>
                      <p:spTgt spid="33"/>
                    </p:tgtEl>
                  </p:cond>
                </p:stCondLst>
                <p:endSync evt="end" delay="0">
                  <p:rtn val="all"/>
                </p:endSync>
                <p:childTnLst>
                  <p:par>
                    <p:cTn id="15" fill="hold">
                      <p:stCondLst>
                        <p:cond delay="0"/>
                      </p:stCondLst>
                      <p:childTnLst>
                        <p:par>
                          <p:cTn id="16" fill="hold">
                            <p:stCondLst>
                              <p:cond delay="0"/>
                            </p:stCondLst>
                            <p:childTnLst>
                              <p:par>
                                <p:cTn id="17" presetID="16" presetClass="exit" presetSubtype="26" fill="hold" grpId="0" nodeType="clickEffect">
                                  <p:stCondLst>
                                    <p:cond delay="0"/>
                                  </p:stCondLst>
                                  <p:childTnLst>
                                    <p:animEffect transition="out" filter="barn(inHorizontal)">
                                      <p:cBhvr>
                                        <p:cTn id="18" dur="500"/>
                                        <p:tgtEl>
                                          <p:spTgt spid="33"/>
                                        </p:tgtEl>
                                      </p:cBhvr>
                                    </p:animEffect>
                                    <p:set>
                                      <p:cBhvr>
                                        <p:cTn id="19" dur="1" fill="hold">
                                          <p:stCondLst>
                                            <p:cond delay="499"/>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20" restart="whenNotActive" fill="hold" evtFilter="cancelBubble" nodeType="interactiveSeq">
                <p:stCondLst>
                  <p:cond evt="onClick" delay="0">
                    <p:tgtEl>
                      <p:spTgt spid="34"/>
                    </p:tgtEl>
                  </p:cond>
                </p:stCondLst>
                <p:endSync evt="end" delay="0">
                  <p:rtn val="all"/>
                </p:endSync>
                <p:childTnLst>
                  <p:par>
                    <p:cTn id="21" fill="hold">
                      <p:stCondLst>
                        <p:cond delay="0"/>
                      </p:stCondLst>
                      <p:childTnLst>
                        <p:par>
                          <p:cTn id="22" fill="hold">
                            <p:stCondLst>
                              <p:cond delay="0"/>
                            </p:stCondLst>
                            <p:childTnLst>
                              <p:par>
                                <p:cTn id="23" presetID="16" presetClass="exit" presetSubtype="26" fill="hold" grpId="0" nodeType="clickEffect">
                                  <p:stCondLst>
                                    <p:cond delay="0"/>
                                  </p:stCondLst>
                                  <p:childTnLst>
                                    <p:animEffect transition="out" filter="barn(inHorizontal)">
                                      <p:cBhvr>
                                        <p:cTn id="24" dur="500"/>
                                        <p:tgtEl>
                                          <p:spTgt spid="34"/>
                                        </p:tgtEl>
                                      </p:cBhvr>
                                    </p:animEffect>
                                    <p:set>
                                      <p:cBhvr>
                                        <p:cTn id="25"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6" restart="whenNotActive" fill="hold" evtFilter="cancelBubble" nodeType="interactiveSeq">
                <p:stCondLst>
                  <p:cond evt="onClick" delay="0">
                    <p:tgtEl>
                      <p:spTgt spid="35"/>
                    </p:tgtEl>
                  </p:cond>
                </p:stCondLst>
                <p:endSync evt="end" delay="0">
                  <p:rtn val="all"/>
                </p:endSync>
                <p:childTnLst>
                  <p:par>
                    <p:cTn id="27" fill="hold">
                      <p:stCondLst>
                        <p:cond delay="0"/>
                      </p:stCondLst>
                      <p:childTnLst>
                        <p:par>
                          <p:cTn id="28" fill="hold">
                            <p:stCondLst>
                              <p:cond delay="0"/>
                            </p:stCondLst>
                            <p:childTnLst>
                              <p:par>
                                <p:cTn id="29" presetID="16" presetClass="exit" presetSubtype="26" fill="hold" grpId="0" nodeType="clickEffect">
                                  <p:stCondLst>
                                    <p:cond delay="0"/>
                                  </p:stCondLst>
                                  <p:childTnLst>
                                    <p:animEffect transition="out" filter="barn(inHorizontal)">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32" restart="whenNotActive" fill="hold" evtFilter="cancelBubble" nodeType="interactiveSeq">
                <p:stCondLst>
                  <p:cond evt="onClick" delay="0">
                    <p:tgtEl>
                      <p:spTgt spid="36"/>
                    </p:tgtEl>
                  </p:cond>
                </p:stCondLst>
                <p:endSync evt="end" delay="0">
                  <p:rtn val="all"/>
                </p:endSync>
                <p:childTnLst>
                  <p:par>
                    <p:cTn id="33" fill="hold">
                      <p:stCondLst>
                        <p:cond delay="0"/>
                      </p:stCondLst>
                      <p:childTnLst>
                        <p:par>
                          <p:cTn id="34" fill="hold">
                            <p:stCondLst>
                              <p:cond delay="0"/>
                            </p:stCondLst>
                            <p:childTnLst>
                              <p:par>
                                <p:cTn id="35" presetID="16" presetClass="exit" presetSubtype="26" fill="hold" grpId="0" nodeType="clickEffect">
                                  <p:stCondLst>
                                    <p:cond delay="0"/>
                                  </p:stCondLst>
                                  <p:childTnLst>
                                    <p:animEffect transition="out" filter="barn(inHorizontal)">
                                      <p:cBhvr>
                                        <p:cTn id="36" dur="500"/>
                                        <p:tgtEl>
                                          <p:spTgt spid="36"/>
                                        </p:tgtEl>
                                      </p:cBhvr>
                                    </p:animEffect>
                                    <p:set>
                                      <p:cBhvr>
                                        <p:cTn id="37"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38" restart="whenNotActive" fill="hold" evtFilter="cancelBubble" nodeType="interactiveSeq">
                <p:stCondLst>
                  <p:cond evt="onClick" delay="0">
                    <p:tgtEl>
                      <p:spTgt spid="37"/>
                    </p:tgtEl>
                  </p:cond>
                </p:stCondLst>
                <p:endSync evt="end" delay="0">
                  <p:rtn val="all"/>
                </p:endSync>
                <p:childTnLst>
                  <p:par>
                    <p:cTn id="39" fill="hold">
                      <p:stCondLst>
                        <p:cond delay="0"/>
                      </p:stCondLst>
                      <p:childTnLst>
                        <p:par>
                          <p:cTn id="40" fill="hold">
                            <p:stCondLst>
                              <p:cond delay="0"/>
                            </p:stCondLst>
                            <p:childTnLst>
                              <p:par>
                                <p:cTn id="41" presetID="16" presetClass="exit" presetSubtype="26" fill="hold" grpId="0" nodeType="clickEffect">
                                  <p:stCondLst>
                                    <p:cond delay="0"/>
                                  </p:stCondLst>
                                  <p:childTnLst>
                                    <p:animEffect transition="out" filter="barn(inHorizontal)">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38"/>
                    </p:tgtEl>
                  </p:cond>
                </p:stCondLst>
                <p:endSync evt="end" delay="0">
                  <p:rtn val="all"/>
                </p:endSync>
                <p:childTnLst>
                  <p:par>
                    <p:cTn id="45" fill="hold">
                      <p:stCondLst>
                        <p:cond delay="0"/>
                      </p:stCondLst>
                      <p:childTnLst>
                        <p:par>
                          <p:cTn id="46" fill="hold">
                            <p:stCondLst>
                              <p:cond delay="0"/>
                            </p:stCondLst>
                            <p:childTnLst>
                              <p:par>
                                <p:cTn id="47" presetID="16" presetClass="exit" presetSubtype="26" fill="hold" grpId="0" nodeType="clickEffect">
                                  <p:stCondLst>
                                    <p:cond delay="0"/>
                                  </p:stCondLst>
                                  <p:childTnLst>
                                    <p:animEffect transition="out" filter="barn(inHorizontal)">
                                      <p:cBhvr>
                                        <p:cTn id="48" dur="500"/>
                                        <p:tgtEl>
                                          <p:spTgt spid="38"/>
                                        </p:tgtEl>
                                      </p:cBhvr>
                                    </p:animEffect>
                                    <p:set>
                                      <p:cBhvr>
                                        <p:cTn id="49"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50" restart="whenNotActive" fill="hold" evtFilter="cancelBubble" nodeType="interactiveSeq">
                <p:stCondLst>
                  <p:cond evt="onClick" delay="0">
                    <p:tgtEl>
                      <p:spTgt spid="39"/>
                    </p:tgtEl>
                  </p:cond>
                </p:stCondLst>
                <p:endSync evt="end" delay="0">
                  <p:rtn val="all"/>
                </p:endSync>
                <p:childTnLst>
                  <p:par>
                    <p:cTn id="51" fill="hold">
                      <p:stCondLst>
                        <p:cond delay="0"/>
                      </p:stCondLst>
                      <p:childTnLst>
                        <p:par>
                          <p:cTn id="52" fill="hold">
                            <p:stCondLst>
                              <p:cond delay="0"/>
                            </p:stCondLst>
                            <p:childTnLst>
                              <p:par>
                                <p:cTn id="53" presetID="16" presetClass="exit" presetSubtype="26" fill="hold" grpId="0" nodeType="clickEffect">
                                  <p:stCondLst>
                                    <p:cond delay="0"/>
                                  </p:stCondLst>
                                  <p:childTnLst>
                                    <p:animEffect transition="out" filter="barn(inHorizontal)">
                                      <p:cBhvr>
                                        <p:cTn id="54" dur="500"/>
                                        <p:tgtEl>
                                          <p:spTgt spid="39"/>
                                        </p:tgtEl>
                                      </p:cBhvr>
                                    </p:animEffect>
                                    <p:set>
                                      <p:cBhvr>
                                        <p:cTn id="55"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56" restart="whenNotActive" fill="hold" evtFilter="cancelBubble" nodeType="interactiveSeq">
                <p:stCondLst>
                  <p:cond evt="onClick" delay="0">
                    <p:tgtEl>
                      <p:spTgt spid="40"/>
                    </p:tgtEl>
                  </p:cond>
                </p:stCondLst>
                <p:endSync evt="end" delay="0">
                  <p:rtn val="all"/>
                </p:endSync>
                <p:childTnLst>
                  <p:par>
                    <p:cTn id="57" fill="hold">
                      <p:stCondLst>
                        <p:cond delay="0"/>
                      </p:stCondLst>
                      <p:childTnLst>
                        <p:par>
                          <p:cTn id="58" fill="hold">
                            <p:stCondLst>
                              <p:cond delay="0"/>
                            </p:stCondLst>
                            <p:childTnLst>
                              <p:par>
                                <p:cTn id="59" presetID="16" presetClass="exit" presetSubtype="26" fill="hold" grpId="0" nodeType="clickEffect">
                                  <p:stCondLst>
                                    <p:cond delay="0"/>
                                  </p:stCondLst>
                                  <p:childTnLst>
                                    <p:animEffect transition="out" filter="barn(inHorizontal)">
                                      <p:cBhvr>
                                        <p:cTn id="60" dur="500"/>
                                        <p:tgtEl>
                                          <p:spTgt spid="40"/>
                                        </p:tgtEl>
                                      </p:cBhvr>
                                    </p:animEffect>
                                    <p:set>
                                      <p:cBhvr>
                                        <p:cTn id="61" dur="1" fill="hold">
                                          <p:stCondLst>
                                            <p:cond delay="499"/>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62" restart="whenNotActive" fill="hold" evtFilter="cancelBubble" nodeType="interactiveSeq">
                <p:stCondLst>
                  <p:cond evt="onClick" delay="0">
                    <p:tgtEl>
                      <p:spTgt spid="41"/>
                    </p:tgtEl>
                  </p:cond>
                </p:stCondLst>
                <p:endSync evt="end" delay="0">
                  <p:rtn val="all"/>
                </p:endSync>
                <p:childTnLst>
                  <p:par>
                    <p:cTn id="63" fill="hold">
                      <p:stCondLst>
                        <p:cond delay="0"/>
                      </p:stCondLst>
                      <p:childTnLst>
                        <p:par>
                          <p:cTn id="64" fill="hold">
                            <p:stCondLst>
                              <p:cond delay="0"/>
                            </p:stCondLst>
                            <p:childTnLst>
                              <p:par>
                                <p:cTn id="65" presetID="16" presetClass="exit" presetSubtype="26" fill="hold" grpId="0" nodeType="clickEffect">
                                  <p:stCondLst>
                                    <p:cond delay="0"/>
                                  </p:stCondLst>
                                  <p:childTnLst>
                                    <p:animEffect transition="out" filter="barn(inHorizontal)">
                                      <p:cBhvr>
                                        <p:cTn id="66" dur="500"/>
                                        <p:tgtEl>
                                          <p:spTgt spid="41"/>
                                        </p:tgtEl>
                                      </p:cBhvr>
                                    </p:animEffect>
                                    <p:set>
                                      <p:cBhvr>
                                        <p:cTn id="67"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68" restart="whenNotActive" fill="hold" evtFilter="cancelBubble" nodeType="interactiveSeq">
                <p:stCondLst>
                  <p:cond evt="onClick" delay="0">
                    <p:tgtEl>
                      <p:spTgt spid="42"/>
                    </p:tgtEl>
                  </p:cond>
                </p:stCondLst>
                <p:endSync evt="end" delay="0">
                  <p:rtn val="all"/>
                </p:endSync>
                <p:childTnLst>
                  <p:par>
                    <p:cTn id="69" fill="hold">
                      <p:stCondLst>
                        <p:cond delay="0"/>
                      </p:stCondLst>
                      <p:childTnLst>
                        <p:par>
                          <p:cTn id="70" fill="hold">
                            <p:stCondLst>
                              <p:cond delay="0"/>
                            </p:stCondLst>
                            <p:childTnLst>
                              <p:par>
                                <p:cTn id="71" presetID="16" presetClass="exit" presetSubtype="26" fill="hold" grpId="0" nodeType="clickEffect">
                                  <p:stCondLst>
                                    <p:cond delay="0"/>
                                  </p:stCondLst>
                                  <p:childTnLst>
                                    <p:animEffect transition="out" filter="barn(inHorizontal)">
                                      <p:cBhvr>
                                        <p:cTn id="72" dur="500"/>
                                        <p:tgtEl>
                                          <p:spTgt spid="42"/>
                                        </p:tgtEl>
                                      </p:cBhvr>
                                    </p:animEffect>
                                    <p:set>
                                      <p:cBhvr>
                                        <p:cTn id="73" dur="1" fill="hold">
                                          <p:stCondLst>
                                            <p:cond delay="499"/>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74" restart="whenNotActive" fill="hold" evtFilter="cancelBubble" nodeType="interactiveSeq">
                <p:stCondLst>
                  <p:cond evt="onClick" delay="0">
                    <p:tgtEl>
                      <p:spTgt spid="43"/>
                    </p:tgtEl>
                  </p:cond>
                </p:stCondLst>
                <p:endSync evt="end" delay="0">
                  <p:rtn val="all"/>
                </p:endSync>
                <p:childTnLst>
                  <p:par>
                    <p:cTn id="75" fill="hold">
                      <p:stCondLst>
                        <p:cond delay="0"/>
                      </p:stCondLst>
                      <p:childTnLst>
                        <p:par>
                          <p:cTn id="76" fill="hold">
                            <p:stCondLst>
                              <p:cond delay="0"/>
                            </p:stCondLst>
                            <p:childTnLst>
                              <p:par>
                                <p:cTn id="77" presetID="16" presetClass="exit" presetSubtype="26" fill="hold" grpId="0" nodeType="clickEffect">
                                  <p:stCondLst>
                                    <p:cond delay="0"/>
                                  </p:stCondLst>
                                  <p:childTnLst>
                                    <p:animEffect transition="out" filter="barn(inHorizontal)">
                                      <p:cBhvr>
                                        <p:cTn id="78" dur="500"/>
                                        <p:tgtEl>
                                          <p:spTgt spid="43"/>
                                        </p:tgtEl>
                                      </p:cBhvr>
                                    </p:animEffect>
                                    <p:set>
                                      <p:cBhvr>
                                        <p:cTn id="79" dur="1" fill="hold">
                                          <p:stCondLst>
                                            <p:cond delay="4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80" restart="whenNotActive" fill="hold" evtFilter="cancelBubble" nodeType="interactiveSeq">
                <p:stCondLst>
                  <p:cond evt="onClick" delay="0">
                    <p:tgtEl>
                      <p:spTgt spid="44"/>
                    </p:tgtEl>
                  </p:cond>
                </p:stCondLst>
                <p:endSync evt="end" delay="0">
                  <p:rtn val="all"/>
                </p:endSync>
                <p:childTnLst>
                  <p:par>
                    <p:cTn id="81" fill="hold">
                      <p:stCondLst>
                        <p:cond delay="0"/>
                      </p:stCondLst>
                      <p:childTnLst>
                        <p:par>
                          <p:cTn id="82" fill="hold">
                            <p:stCondLst>
                              <p:cond delay="0"/>
                            </p:stCondLst>
                            <p:childTnLst>
                              <p:par>
                                <p:cTn id="83" presetID="16" presetClass="exit" presetSubtype="26" fill="hold" grpId="0" nodeType="clickEffect">
                                  <p:stCondLst>
                                    <p:cond delay="0"/>
                                  </p:stCondLst>
                                  <p:childTnLst>
                                    <p:animEffect transition="out" filter="barn(inHorizontal)">
                                      <p:cBhvr>
                                        <p:cTn id="84" dur="500"/>
                                        <p:tgtEl>
                                          <p:spTgt spid="44"/>
                                        </p:tgtEl>
                                      </p:cBhvr>
                                    </p:animEffect>
                                    <p:set>
                                      <p:cBhvr>
                                        <p:cTn id="85"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86" restart="whenNotActive" fill="hold" evtFilter="cancelBubble" nodeType="interactiveSeq">
                <p:stCondLst>
                  <p:cond evt="onClick" delay="0">
                    <p:tgtEl>
                      <p:spTgt spid="45"/>
                    </p:tgtEl>
                  </p:cond>
                </p:stCondLst>
                <p:endSync evt="end" delay="0">
                  <p:rtn val="all"/>
                </p:endSync>
                <p:childTnLst>
                  <p:par>
                    <p:cTn id="87" fill="hold">
                      <p:stCondLst>
                        <p:cond delay="0"/>
                      </p:stCondLst>
                      <p:childTnLst>
                        <p:par>
                          <p:cTn id="88" fill="hold">
                            <p:stCondLst>
                              <p:cond delay="0"/>
                            </p:stCondLst>
                            <p:childTnLst>
                              <p:par>
                                <p:cTn id="89" presetID="16" presetClass="exit" presetSubtype="26" fill="hold" grpId="0" nodeType="clickEffect">
                                  <p:stCondLst>
                                    <p:cond delay="0"/>
                                  </p:stCondLst>
                                  <p:childTnLst>
                                    <p:animEffect transition="out" filter="barn(inHorizontal)">
                                      <p:cBhvr>
                                        <p:cTn id="90" dur="500"/>
                                        <p:tgtEl>
                                          <p:spTgt spid="45"/>
                                        </p:tgtEl>
                                      </p:cBhvr>
                                    </p:animEffect>
                                    <p:set>
                                      <p:cBhvr>
                                        <p:cTn id="91"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92" restart="whenNotActive" fill="hold" evtFilter="cancelBubble" nodeType="interactiveSeq">
                <p:stCondLst>
                  <p:cond evt="onClick" delay="0">
                    <p:tgtEl>
                      <p:spTgt spid="46"/>
                    </p:tgtEl>
                  </p:cond>
                </p:stCondLst>
                <p:endSync evt="end" delay="0">
                  <p:rtn val="all"/>
                </p:endSync>
                <p:childTnLst>
                  <p:par>
                    <p:cTn id="93" fill="hold">
                      <p:stCondLst>
                        <p:cond delay="0"/>
                      </p:stCondLst>
                      <p:childTnLst>
                        <p:par>
                          <p:cTn id="94" fill="hold">
                            <p:stCondLst>
                              <p:cond delay="0"/>
                            </p:stCondLst>
                            <p:childTnLst>
                              <p:par>
                                <p:cTn id="95" presetID="16" presetClass="exit" presetSubtype="26" fill="hold" grpId="0" nodeType="clickEffect">
                                  <p:stCondLst>
                                    <p:cond delay="0"/>
                                  </p:stCondLst>
                                  <p:childTnLst>
                                    <p:animEffect transition="out" filter="barn(inHorizontal)">
                                      <p:cBhvr>
                                        <p:cTn id="96" dur="500"/>
                                        <p:tgtEl>
                                          <p:spTgt spid="46"/>
                                        </p:tgtEl>
                                      </p:cBhvr>
                                    </p:animEffect>
                                    <p:set>
                                      <p:cBhvr>
                                        <p:cTn id="97" dur="1" fill="hold">
                                          <p:stCondLst>
                                            <p:cond delay="4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98" restart="whenNotActive" fill="hold" evtFilter="cancelBubble" nodeType="interactiveSeq">
                <p:stCondLst>
                  <p:cond evt="onClick" delay="0">
                    <p:tgtEl>
                      <p:spTgt spid="47"/>
                    </p:tgtEl>
                  </p:cond>
                </p:stCondLst>
                <p:endSync evt="end" delay="0">
                  <p:rtn val="all"/>
                </p:endSync>
                <p:childTnLst>
                  <p:par>
                    <p:cTn id="99" fill="hold">
                      <p:stCondLst>
                        <p:cond delay="0"/>
                      </p:stCondLst>
                      <p:childTnLst>
                        <p:par>
                          <p:cTn id="100" fill="hold">
                            <p:stCondLst>
                              <p:cond delay="0"/>
                            </p:stCondLst>
                            <p:childTnLst>
                              <p:par>
                                <p:cTn id="101" presetID="16" presetClass="exit" presetSubtype="26" fill="hold" grpId="0" nodeType="clickEffect">
                                  <p:stCondLst>
                                    <p:cond delay="0"/>
                                  </p:stCondLst>
                                  <p:childTnLst>
                                    <p:animEffect transition="out" filter="barn(inHorizontal)">
                                      <p:cBhvr>
                                        <p:cTn id="102" dur="500"/>
                                        <p:tgtEl>
                                          <p:spTgt spid="47"/>
                                        </p:tgtEl>
                                      </p:cBhvr>
                                    </p:animEffect>
                                    <p:set>
                                      <p:cBhvr>
                                        <p:cTn id="103" dur="1" fill="hold">
                                          <p:stCondLst>
                                            <p:cond delay="4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47"/>
                  </p:tgtEl>
                </p:cond>
              </p:nextCondLst>
            </p:seq>
            <p:seq concurrent="1" nextAc="seek">
              <p:cTn id="104" restart="whenNotActive" fill="hold" evtFilter="cancelBubble" nodeType="interactiveSeq">
                <p:stCondLst>
                  <p:cond evt="onClick" delay="0">
                    <p:tgtEl>
                      <p:spTgt spid="48"/>
                    </p:tgtEl>
                  </p:cond>
                </p:stCondLst>
                <p:endSync evt="end" delay="0">
                  <p:rtn val="all"/>
                </p:endSync>
                <p:childTnLst>
                  <p:par>
                    <p:cTn id="105" fill="hold">
                      <p:stCondLst>
                        <p:cond delay="0"/>
                      </p:stCondLst>
                      <p:childTnLst>
                        <p:par>
                          <p:cTn id="106" fill="hold">
                            <p:stCondLst>
                              <p:cond delay="0"/>
                            </p:stCondLst>
                            <p:childTnLst>
                              <p:par>
                                <p:cTn id="107" presetID="16" presetClass="exit" presetSubtype="26" fill="hold" grpId="0" nodeType="clickEffect">
                                  <p:stCondLst>
                                    <p:cond delay="0"/>
                                  </p:stCondLst>
                                  <p:childTnLst>
                                    <p:animEffect transition="out" filter="barn(inHorizontal)">
                                      <p:cBhvr>
                                        <p:cTn id="108" dur="500"/>
                                        <p:tgtEl>
                                          <p:spTgt spid="48"/>
                                        </p:tgtEl>
                                      </p:cBhvr>
                                    </p:animEffect>
                                    <p:set>
                                      <p:cBhvr>
                                        <p:cTn id="109" dur="1" fill="hold">
                                          <p:stCondLst>
                                            <p:cond delay="4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110" restart="whenNotActive" fill="hold" evtFilter="cancelBubble" nodeType="interactiveSeq">
                <p:stCondLst>
                  <p:cond evt="onClick" delay="0">
                    <p:tgtEl>
                      <p:spTgt spid="49"/>
                    </p:tgtEl>
                  </p:cond>
                </p:stCondLst>
                <p:endSync evt="end" delay="0">
                  <p:rtn val="all"/>
                </p:endSync>
                <p:childTnLst>
                  <p:par>
                    <p:cTn id="111" fill="hold">
                      <p:stCondLst>
                        <p:cond delay="0"/>
                      </p:stCondLst>
                      <p:childTnLst>
                        <p:par>
                          <p:cTn id="112" fill="hold">
                            <p:stCondLst>
                              <p:cond delay="0"/>
                            </p:stCondLst>
                            <p:childTnLst>
                              <p:par>
                                <p:cTn id="113" presetID="16" presetClass="exit" presetSubtype="26" fill="hold" grpId="0" nodeType="clickEffect">
                                  <p:stCondLst>
                                    <p:cond delay="0"/>
                                  </p:stCondLst>
                                  <p:childTnLst>
                                    <p:animEffect transition="out" filter="barn(inHorizontal)">
                                      <p:cBhvr>
                                        <p:cTn id="114" dur="500"/>
                                        <p:tgtEl>
                                          <p:spTgt spid="49"/>
                                        </p:tgtEl>
                                      </p:cBhvr>
                                    </p:animEffect>
                                    <p:set>
                                      <p:cBhvr>
                                        <p:cTn id="115" dur="1" fill="hold">
                                          <p:stCondLst>
                                            <p:cond delay="499"/>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49"/>
                  </p:tgtEl>
                </p:cond>
              </p:nextCondLst>
            </p:seq>
            <p:seq concurrent="1" nextAc="seek">
              <p:cTn id="116" restart="whenNotActive" fill="hold" evtFilter="cancelBubble" nodeType="interactiveSeq">
                <p:stCondLst>
                  <p:cond evt="onClick" delay="0">
                    <p:tgtEl>
                      <p:spTgt spid="50"/>
                    </p:tgtEl>
                  </p:cond>
                </p:stCondLst>
                <p:endSync evt="end" delay="0">
                  <p:rtn val="all"/>
                </p:endSync>
                <p:childTnLst>
                  <p:par>
                    <p:cTn id="117" fill="hold">
                      <p:stCondLst>
                        <p:cond delay="0"/>
                      </p:stCondLst>
                      <p:childTnLst>
                        <p:par>
                          <p:cTn id="118" fill="hold">
                            <p:stCondLst>
                              <p:cond delay="0"/>
                            </p:stCondLst>
                            <p:childTnLst>
                              <p:par>
                                <p:cTn id="119" presetID="16" presetClass="exit" presetSubtype="26" fill="hold" grpId="0" nodeType="clickEffect">
                                  <p:stCondLst>
                                    <p:cond delay="0"/>
                                  </p:stCondLst>
                                  <p:childTnLst>
                                    <p:animEffect transition="out" filter="barn(inHorizontal)">
                                      <p:cBhvr>
                                        <p:cTn id="120" dur="500"/>
                                        <p:tgtEl>
                                          <p:spTgt spid="50"/>
                                        </p:tgtEl>
                                      </p:cBhvr>
                                    </p:animEffect>
                                    <p:set>
                                      <p:cBhvr>
                                        <p:cTn id="121" dur="1" fill="hold">
                                          <p:stCondLst>
                                            <p:cond delay="4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50"/>
                  </p:tgtEl>
                </p:cond>
              </p:nextCondLst>
            </p:seq>
            <p:seq concurrent="1" nextAc="seek">
              <p:cTn id="122" restart="whenNotActive" fill="hold" evtFilter="cancelBubble" nodeType="interactiveSeq">
                <p:stCondLst>
                  <p:cond evt="onClick" delay="0">
                    <p:tgtEl>
                      <p:spTgt spid="51"/>
                    </p:tgtEl>
                  </p:cond>
                </p:stCondLst>
                <p:endSync evt="end" delay="0">
                  <p:rtn val="all"/>
                </p:endSync>
                <p:childTnLst>
                  <p:par>
                    <p:cTn id="123" fill="hold">
                      <p:stCondLst>
                        <p:cond delay="0"/>
                      </p:stCondLst>
                      <p:childTnLst>
                        <p:par>
                          <p:cTn id="124" fill="hold">
                            <p:stCondLst>
                              <p:cond delay="0"/>
                            </p:stCondLst>
                            <p:childTnLst>
                              <p:par>
                                <p:cTn id="125" presetID="16" presetClass="exit" presetSubtype="26" fill="hold" grpId="0" nodeType="clickEffect">
                                  <p:stCondLst>
                                    <p:cond delay="0"/>
                                  </p:stCondLst>
                                  <p:childTnLst>
                                    <p:animEffect transition="out" filter="barn(inHorizontal)">
                                      <p:cBhvr>
                                        <p:cTn id="126" dur="500"/>
                                        <p:tgtEl>
                                          <p:spTgt spid="51"/>
                                        </p:tgtEl>
                                      </p:cBhvr>
                                    </p:animEffect>
                                    <p:set>
                                      <p:cBhvr>
                                        <p:cTn id="127" dur="1" fill="hold">
                                          <p:stCondLst>
                                            <p:cond delay="4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51"/>
                  </p:tgtEl>
                </p:cond>
              </p:nextCondLst>
            </p:seq>
          </p:childTnLst>
        </p:cTn>
      </p:par>
    </p:tnLst>
    <p:bldLst>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sr-Cyrl-RS" dirty="0" smtClean="0"/>
              <a:t/>
            </a:r>
            <a:br>
              <a:rPr lang="sr-Cyrl-RS" dirty="0" smtClean="0"/>
            </a:br>
            <a:r>
              <a:rPr lang="sr-Cyrl-RS" dirty="0" smtClean="0"/>
              <a:t/>
            </a:r>
            <a:br>
              <a:rPr lang="sr-Cyrl-RS" dirty="0" smtClean="0"/>
            </a:br>
            <a:endParaRPr lang="nl-NL" dirty="0"/>
          </a:p>
        </p:txBody>
      </p:sp>
      <p:graphicFrame>
        <p:nvGraphicFramePr>
          <p:cNvPr id="5" name="Content Placeholder 4"/>
          <p:cNvGraphicFramePr>
            <a:graphicFrameLocks noGrp="1"/>
          </p:cNvGraphicFramePr>
          <p:nvPr>
            <p:ph idx="1"/>
          </p:nvPr>
        </p:nvGraphicFramePr>
        <p:xfrm>
          <a:off x="457200" y="1600200"/>
          <a:ext cx="8458200" cy="4079240"/>
        </p:xfrm>
        <a:graphic>
          <a:graphicData uri="http://schemas.openxmlformats.org/drawingml/2006/table">
            <a:tbl>
              <a:tblPr firstRow="1" bandRow="1">
                <a:tableStyleId>{93296810-A885-4BE3-A3E7-6D5BEEA58F35}</a:tableStyleId>
              </a:tblPr>
              <a:tblGrid>
                <a:gridCol w="469900">
                  <a:extLst>
                    <a:ext uri="{9D8B030D-6E8A-4147-A177-3AD203B41FA5}">
                      <a16:colId xmlns="" xmlns:a16="http://schemas.microsoft.com/office/drawing/2014/main" val="20000"/>
                    </a:ext>
                  </a:extLst>
                </a:gridCol>
                <a:gridCol w="469900">
                  <a:extLst>
                    <a:ext uri="{9D8B030D-6E8A-4147-A177-3AD203B41FA5}">
                      <a16:colId xmlns="" xmlns:a16="http://schemas.microsoft.com/office/drawing/2014/main" val="20001"/>
                    </a:ext>
                  </a:extLst>
                </a:gridCol>
                <a:gridCol w="469900">
                  <a:extLst>
                    <a:ext uri="{9D8B030D-6E8A-4147-A177-3AD203B41FA5}">
                      <a16:colId xmlns="" xmlns:a16="http://schemas.microsoft.com/office/drawing/2014/main" val="20002"/>
                    </a:ext>
                  </a:extLst>
                </a:gridCol>
                <a:gridCol w="469900">
                  <a:extLst>
                    <a:ext uri="{9D8B030D-6E8A-4147-A177-3AD203B41FA5}">
                      <a16:colId xmlns="" xmlns:a16="http://schemas.microsoft.com/office/drawing/2014/main" val="20003"/>
                    </a:ext>
                  </a:extLst>
                </a:gridCol>
                <a:gridCol w="469900">
                  <a:extLst>
                    <a:ext uri="{9D8B030D-6E8A-4147-A177-3AD203B41FA5}">
                      <a16:colId xmlns="" xmlns:a16="http://schemas.microsoft.com/office/drawing/2014/main" val="20004"/>
                    </a:ext>
                  </a:extLst>
                </a:gridCol>
                <a:gridCol w="548217">
                  <a:extLst>
                    <a:ext uri="{9D8B030D-6E8A-4147-A177-3AD203B41FA5}">
                      <a16:colId xmlns="" xmlns:a16="http://schemas.microsoft.com/office/drawing/2014/main" val="20005"/>
                    </a:ext>
                  </a:extLst>
                </a:gridCol>
                <a:gridCol w="469900">
                  <a:extLst>
                    <a:ext uri="{9D8B030D-6E8A-4147-A177-3AD203B41FA5}">
                      <a16:colId xmlns="" xmlns:a16="http://schemas.microsoft.com/office/drawing/2014/main" val="20006"/>
                    </a:ext>
                  </a:extLst>
                </a:gridCol>
                <a:gridCol w="469900">
                  <a:extLst>
                    <a:ext uri="{9D8B030D-6E8A-4147-A177-3AD203B41FA5}">
                      <a16:colId xmlns="" xmlns:a16="http://schemas.microsoft.com/office/drawing/2014/main" val="20007"/>
                    </a:ext>
                  </a:extLst>
                </a:gridCol>
                <a:gridCol w="391583">
                  <a:extLst>
                    <a:ext uri="{9D8B030D-6E8A-4147-A177-3AD203B41FA5}">
                      <a16:colId xmlns="" xmlns:a16="http://schemas.microsoft.com/office/drawing/2014/main" val="20008"/>
                    </a:ext>
                  </a:extLst>
                </a:gridCol>
                <a:gridCol w="4229100">
                  <a:extLst>
                    <a:ext uri="{9D8B030D-6E8A-4147-A177-3AD203B41FA5}">
                      <a16:colId xmlns="" xmlns:a16="http://schemas.microsoft.com/office/drawing/2014/main" val="20009"/>
                    </a:ext>
                  </a:extLst>
                </a:gridCol>
              </a:tblGrid>
              <a:tr h="370840">
                <a:tc>
                  <a:txBody>
                    <a:bodyPr/>
                    <a:lstStyle/>
                    <a:p>
                      <a:pPr algn="ctr"/>
                      <a:r>
                        <a:rPr lang="sr-Cyrl-RS" sz="1600" b="1" dirty="0" smtClean="0">
                          <a:solidFill>
                            <a:schemeClr val="bg1"/>
                          </a:solidFill>
                          <a:latin typeface="Times New Roman" pitchFamily="18" charset="0"/>
                          <a:cs typeface="Times New Roman" pitchFamily="18" charset="0"/>
                        </a:rPr>
                        <a:t>Б</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К</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Ј</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В</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М</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И</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Н</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solidFill>
                            <a:schemeClr val="tx1"/>
                          </a:solidFill>
                          <a:latin typeface="Times New Roman" pitchFamily="18" charset="0"/>
                          <a:cs typeface="Times New Roman" pitchFamily="18" charset="0"/>
                        </a:rPr>
                        <a:t>ЛИК СВЕТЕ ТРОЈИЦЕ ИЗ КОГА ИСХОДИ СВЕТИ ДУХ</a:t>
                      </a:r>
                      <a:endParaRPr lang="nl-NL" sz="1200" b="1" dirty="0">
                        <a:solidFill>
                          <a:schemeClr val="tx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0"/>
                  </a:ext>
                </a:extLst>
              </a:tr>
              <a:tr h="370840">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Р</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Б</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Г</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Т</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Д</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Ј</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Н</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solidFill>
                            <a:schemeClr val="tx1"/>
                          </a:solidFill>
                          <a:latin typeface="Times New Roman" pitchFamily="18" charset="0"/>
                          <a:cs typeface="Times New Roman" pitchFamily="18" charset="0"/>
                        </a:rPr>
                        <a:t>ПРАЗНИК </a:t>
                      </a:r>
                      <a:r>
                        <a:rPr lang="sr-Cyrl-RS" sz="1200" b="1" baseline="0" dirty="0" smtClean="0">
                          <a:solidFill>
                            <a:schemeClr val="tx1"/>
                          </a:solidFill>
                          <a:latin typeface="Times New Roman" pitchFamily="18" charset="0"/>
                          <a:cs typeface="Times New Roman" pitchFamily="18" charset="0"/>
                        </a:rPr>
                        <a:t> КОЈИ СЛАВИМО 18. ЈАНУАРА</a:t>
                      </a:r>
                      <a:endParaRPr lang="nl-NL" sz="1200" b="1" dirty="0">
                        <a:solidFill>
                          <a:schemeClr val="tx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1"/>
                  </a:ext>
                </a:extLst>
              </a:tr>
              <a:tr h="370840">
                <a:tc>
                  <a:txBody>
                    <a:bodyPr/>
                    <a:lstStyle/>
                    <a:p>
                      <a:pPr algn="ctr"/>
                      <a:r>
                        <a:rPr lang="sr-Cyrl-RS" sz="1600" b="1" dirty="0" smtClean="0">
                          <a:solidFill>
                            <a:schemeClr val="bg1"/>
                          </a:solidFill>
                          <a:latin typeface="Times New Roman" pitchFamily="18" charset="0"/>
                          <a:cs typeface="Times New Roman" pitchFamily="18" charset="0"/>
                        </a:rPr>
                        <a:t>Г</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С</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Ђ</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Р</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И</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Р</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К</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Њ</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М</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solidFill>
                            <a:schemeClr val="tx1"/>
                          </a:solidFill>
                          <a:latin typeface="Times New Roman" pitchFamily="18" charset="0"/>
                          <a:cs typeface="Times New Roman" pitchFamily="18" charset="0"/>
                        </a:rPr>
                        <a:t>СВЕТИ ДУХ СЕ ЈАВИО У ОБЛИЧЈУ</a:t>
                      </a:r>
                      <a:endParaRPr lang="nl-NL" sz="1200" b="1" dirty="0">
                        <a:solidFill>
                          <a:schemeClr val="tx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2"/>
                  </a:ext>
                </a:extLst>
              </a:tr>
              <a:tr h="370840">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Т</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З</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Д</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С</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И</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Т</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Л</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Ћ</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solidFill>
                            <a:schemeClr val="tx1"/>
                          </a:solidFill>
                          <a:latin typeface="Times New Roman" pitchFamily="18" charset="0"/>
                          <a:cs typeface="Times New Roman" pitchFamily="18" charset="0"/>
                        </a:rPr>
                        <a:t>РЕКА У КОЈОЈ СЕ КРСТИО</a:t>
                      </a:r>
                      <a:r>
                        <a:rPr lang="sr-Cyrl-RS" sz="1200" b="1" baseline="0" dirty="0" smtClean="0">
                          <a:solidFill>
                            <a:schemeClr val="tx1"/>
                          </a:solidFill>
                          <a:latin typeface="Times New Roman" pitchFamily="18" charset="0"/>
                          <a:cs typeface="Times New Roman" pitchFamily="18" charset="0"/>
                        </a:rPr>
                        <a:t> ИСУС ХРИСТОС</a:t>
                      </a:r>
                      <a:endParaRPr lang="nl-NL" sz="1200" b="1" dirty="0">
                        <a:solidFill>
                          <a:schemeClr val="tx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3"/>
                  </a:ext>
                </a:extLst>
              </a:tr>
              <a:tr h="370840">
                <a:tc>
                  <a:txBody>
                    <a:bodyPr/>
                    <a:lstStyle/>
                    <a:p>
                      <a:pPr algn="ctr"/>
                      <a:r>
                        <a:rPr lang="sr-Cyrl-RS" sz="1600" b="1" dirty="0" smtClean="0">
                          <a:solidFill>
                            <a:schemeClr val="bg1"/>
                          </a:solidFill>
                          <a:latin typeface="Times New Roman" pitchFamily="18" charset="0"/>
                          <a:cs typeface="Times New Roman" pitchFamily="18" charset="0"/>
                        </a:rPr>
                        <a:t>Ј</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В</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Њ</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Д</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Н</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Ш</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solidFill>
                            <a:schemeClr val="tx1"/>
                          </a:solidFill>
                          <a:latin typeface="Times New Roman" pitchFamily="18" charset="0"/>
                          <a:cs typeface="Times New Roman" pitchFamily="18" charset="0"/>
                        </a:rPr>
                        <a:t>КОЛИКО ГОДИНА ЈЕ ИСУС ИМАО КАД СЕ КРСТИО</a:t>
                      </a:r>
                      <a:endParaRPr lang="nl-NL" sz="1200" b="1" dirty="0">
                        <a:solidFill>
                          <a:schemeClr val="tx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4"/>
                  </a:ext>
                </a:extLst>
              </a:tr>
              <a:tr h="370840">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В</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Ж</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Н</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Џ</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Е</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М</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С</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latin typeface="Times New Roman" pitchFamily="18" charset="0"/>
                          <a:cs typeface="Times New Roman" pitchFamily="18" charset="0"/>
                        </a:rPr>
                        <a:t>ПРАЗНИК</a:t>
                      </a:r>
                      <a:r>
                        <a:rPr lang="sr-Cyrl-RS" sz="1200" b="1" baseline="0" dirty="0" smtClean="0">
                          <a:latin typeface="Times New Roman" pitchFamily="18" charset="0"/>
                          <a:cs typeface="Times New Roman" pitchFamily="18" charset="0"/>
                        </a:rPr>
                        <a:t> КОЈИ СЛАВИМО 19. ЈАНУАРА</a:t>
                      </a:r>
                      <a:endParaRPr lang="nl-NL" sz="1200" b="1" dirty="0">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5"/>
                  </a:ext>
                </a:extLst>
              </a:tr>
              <a:tr h="370840">
                <a:tc>
                  <a:txBody>
                    <a:bodyPr/>
                    <a:lstStyle/>
                    <a:p>
                      <a:pPr algn="ctr"/>
                      <a:r>
                        <a:rPr lang="sr-Cyrl-RS" sz="1600" b="1" dirty="0" smtClean="0">
                          <a:solidFill>
                            <a:schemeClr val="bg1"/>
                          </a:solidFill>
                          <a:latin typeface="Times New Roman" pitchFamily="18" charset="0"/>
                          <a:cs typeface="Times New Roman" pitchFamily="18" charset="0"/>
                        </a:rPr>
                        <a:t>В</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Д</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П</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С</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Т</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Л</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latin typeface="Times New Roman" pitchFamily="18" charset="0"/>
                          <a:cs typeface="Times New Roman" pitchFamily="18" charset="0"/>
                        </a:rPr>
                        <a:t>ИСПОВЕДАЊЕ ГРЕХА СА ОСЕЋАЈЕМ КРИВИЦЕ</a:t>
                      </a:r>
                      <a:endParaRPr lang="nl-NL" sz="1200" b="1" dirty="0">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6"/>
                  </a:ext>
                </a:extLst>
              </a:tr>
              <a:tr h="370840">
                <a:tc>
                  <a:txBody>
                    <a:bodyPr/>
                    <a:lstStyle/>
                    <a:p>
                      <a:pPr algn="ctr"/>
                      <a:r>
                        <a:rPr lang="sr-Cyrl-RS" sz="1600" b="1" dirty="0" smtClean="0">
                          <a:solidFill>
                            <a:schemeClr val="bg1"/>
                          </a:solidFill>
                          <a:latin typeface="Times New Roman" pitchFamily="18" charset="0"/>
                          <a:cs typeface="Times New Roman" pitchFamily="18" charset="0"/>
                        </a:rPr>
                        <a:t>Љ</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С</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И</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Н</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Е</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Х</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Ц</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latin typeface="Times New Roman" pitchFamily="18" charset="0"/>
                          <a:cs typeface="Times New Roman" pitchFamily="18" charset="0"/>
                        </a:rPr>
                        <a:t>ХРИСТОВ</a:t>
                      </a:r>
                      <a:r>
                        <a:rPr lang="sr-Cyrl-RS" sz="1200" b="1" baseline="0" dirty="0" smtClean="0">
                          <a:latin typeface="Times New Roman" pitchFamily="18" charset="0"/>
                          <a:cs typeface="Times New Roman" pitchFamily="18" charset="0"/>
                        </a:rPr>
                        <a:t> УЧЕНИК</a:t>
                      </a:r>
                      <a:endParaRPr lang="nl-NL" sz="1200" b="1" dirty="0">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7"/>
                  </a:ext>
                </a:extLst>
              </a:tr>
              <a:tr h="370840">
                <a:tc>
                  <a:txBody>
                    <a:bodyPr/>
                    <a:lstStyle/>
                    <a:p>
                      <a:pPr algn="ctr"/>
                      <a:r>
                        <a:rPr lang="sr-Cyrl-RS" sz="1600" b="1" dirty="0" smtClean="0">
                          <a:solidFill>
                            <a:schemeClr val="bg1"/>
                          </a:solidFill>
                          <a:latin typeface="Times New Roman" pitchFamily="18" charset="0"/>
                          <a:cs typeface="Times New Roman" pitchFamily="18" charset="0"/>
                        </a:rPr>
                        <a:t>Е</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Н</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Е</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Р</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У</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Т</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Ц</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Ф</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Ч</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latin typeface="Times New Roman" pitchFamily="18" charset="0"/>
                          <a:cs typeface="Times New Roman" pitchFamily="18" charset="0"/>
                        </a:rPr>
                        <a:t>ПРАЗНИК КОЈИ СЛАВИМО 20.ЈАНУАРА</a:t>
                      </a:r>
                      <a:endParaRPr lang="nl-NL" sz="1200" b="1" dirty="0">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8"/>
                  </a:ext>
                </a:extLst>
              </a:tr>
              <a:tr h="370840">
                <a:tc>
                  <a:txBody>
                    <a:bodyPr/>
                    <a:lstStyle/>
                    <a:p>
                      <a:pPr algn="ctr"/>
                      <a:r>
                        <a:rPr lang="sr-Cyrl-RS" sz="1600" b="1" dirty="0" smtClean="0">
                          <a:solidFill>
                            <a:schemeClr val="bg1"/>
                          </a:solidFill>
                          <a:latin typeface="Times New Roman" pitchFamily="18" charset="0"/>
                          <a:cs typeface="Times New Roman" pitchFamily="18" charset="0"/>
                        </a:rPr>
                        <a:t>Њ</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П</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 </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К</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Ј</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Њ</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Е</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latin typeface="Times New Roman" pitchFamily="18" charset="0"/>
                          <a:cs typeface="Times New Roman" pitchFamily="18" charset="0"/>
                        </a:rPr>
                        <a:t>ЛИК СВЕТЕ ТРОЈИЦЕ КОЈИ СЕ</a:t>
                      </a:r>
                      <a:r>
                        <a:rPr lang="sr-Cyrl-RS" sz="1200" b="1" baseline="0" dirty="0" smtClean="0">
                          <a:latin typeface="Times New Roman" pitchFamily="18" charset="0"/>
                          <a:cs typeface="Times New Roman" pitchFamily="18" charset="0"/>
                        </a:rPr>
                        <a:t> ОВАПЛОТИО</a:t>
                      </a:r>
                      <a:endParaRPr lang="nl-NL" sz="1200" b="1" dirty="0">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09"/>
                  </a:ext>
                </a:extLst>
              </a:tr>
              <a:tr h="370840">
                <a:tc>
                  <a:txBody>
                    <a:bodyPr/>
                    <a:lstStyle/>
                    <a:p>
                      <a:pPr algn="ctr"/>
                      <a:r>
                        <a:rPr lang="sr-Cyrl-RS" sz="1600" b="1" dirty="0" smtClean="0">
                          <a:solidFill>
                            <a:schemeClr val="bg1"/>
                          </a:solidFill>
                          <a:latin typeface="Times New Roman" pitchFamily="18" charset="0"/>
                          <a:cs typeface="Times New Roman" pitchFamily="18" charset="0"/>
                        </a:rPr>
                        <a:t>Е</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Г</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Л</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У</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Б</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А</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О</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pPr algn="ctr"/>
                      <a:r>
                        <a:rPr lang="sr-Cyrl-RS" sz="1600" b="1" dirty="0" smtClean="0">
                          <a:solidFill>
                            <a:schemeClr val="bg1"/>
                          </a:solidFill>
                          <a:latin typeface="Times New Roman" pitchFamily="18" charset="0"/>
                          <a:cs typeface="Times New Roman" pitchFamily="18" charset="0"/>
                        </a:rPr>
                        <a:t>П</a:t>
                      </a:r>
                      <a:endParaRPr lang="nl-NL" sz="1600" b="1" dirty="0">
                        <a:solidFill>
                          <a:schemeClr val="bg1"/>
                        </a:solidFill>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tc>
                  <a:txBody>
                    <a:bodyPr/>
                    <a:lstStyle/>
                    <a:p>
                      <a:r>
                        <a:rPr lang="sr-Cyrl-RS" sz="1200" b="1" dirty="0" smtClean="0">
                          <a:latin typeface="Times New Roman" pitchFamily="18" charset="0"/>
                          <a:cs typeface="Times New Roman" pitchFamily="18" charset="0"/>
                        </a:rPr>
                        <a:t>ОВОМ РЕЧЈУ ЗАВРШАВАМО МОЛИТВУ</a:t>
                      </a:r>
                      <a:endParaRPr lang="nl-NL" sz="1200" b="1" dirty="0">
                        <a:latin typeface="Times New Roman" pitchFamily="18" charset="0"/>
                        <a:cs typeface="Times New Roman" pitchFamily="18" charset="0"/>
                      </a:endParaRPr>
                    </a:p>
                  </a:txBody>
                  <a:tc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tcPr>
                </a:tc>
                <a:extLst>
                  <a:ext uri="{0D108BD9-81ED-4DB2-BD59-A6C34878D82A}">
                    <a16:rowId xmlns="" xmlns:a16="http://schemas.microsoft.com/office/drawing/2014/main" val="10010"/>
                  </a:ext>
                </a:extLst>
              </a:tr>
            </a:tbl>
          </a:graphicData>
        </a:graphic>
      </p:graphicFrame>
      <p:sp>
        <p:nvSpPr>
          <p:cNvPr id="8" name="Oval 7"/>
          <p:cNvSpPr/>
          <p:nvPr/>
        </p:nvSpPr>
        <p:spPr>
          <a:xfrm rot="5400000">
            <a:off x="2842419" y="3939381"/>
            <a:ext cx="1524000" cy="50323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9" name="Oval 8"/>
          <p:cNvSpPr/>
          <p:nvPr/>
        </p:nvSpPr>
        <p:spPr>
          <a:xfrm rot="10800000">
            <a:off x="1447800" y="4191000"/>
            <a:ext cx="1371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0" name="Oval 9"/>
          <p:cNvSpPr/>
          <p:nvPr/>
        </p:nvSpPr>
        <p:spPr>
          <a:xfrm rot="5400000">
            <a:off x="-1336675" y="3394075"/>
            <a:ext cx="4038600" cy="4508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1" name="Oval 10"/>
          <p:cNvSpPr/>
          <p:nvPr/>
        </p:nvSpPr>
        <p:spPr>
          <a:xfrm rot="5400000">
            <a:off x="-495300" y="3009900"/>
            <a:ext cx="33528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2" name="Oval 11"/>
          <p:cNvSpPr/>
          <p:nvPr/>
        </p:nvSpPr>
        <p:spPr>
          <a:xfrm>
            <a:off x="990600" y="4876800"/>
            <a:ext cx="3733800" cy="457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3" name="Oval 12"/>
          <p:cNvSpPr/>
          <p:nvPr/>
        </p:nvSpPr>
        <p:spPr>
          <a:xfrm rot="10800000">
            <a:off x="457200" y="3048000"/>
            <a:ext cx="3886200" cy="457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4" name="Oval 13"/>
          <p:cNvSpPr/>
          <p:nvPr/>
        </p:nvSpPr>
        <p:spPr>
          <a:xfrm rot="10800000">
            <a:off x="990600" y="5334000"/>
            <a:ext cx="28194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5" name="Oval 14"/>
          <p:cNvSpPr/>
          <p:nvPr/>
        </p:nvSpPr>
        <p:spPr>
          <a:xfrm rot="16200000">
            <a:off x="1601788" y="3238500"/>
            <a:ext cx="2971800" cy="457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6" name="Oval 15"/>
          <p:cNvSpPr/>
          <p:nvPr/>
        </p:nvSpPr>
        <p:spPr>
          <a:xfrm>
            <a:off x="1447800" y="3810000"/>
            <a:ext cx="3276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7" name="Rectangle 16"/>
          <p:cNvSpPr/>
          <p:nvPr/>
        </p:nvSpPr>
        <p:spPr>
          <a:xfrm>
            <a:off x="304800" y="457200"/>
            <a:ext cx="8153400" cy="923330"/>
          </a:xfrm>
          <a:prstGeom prst="rect">
            <a:avLst/>
          </a:prstGeom>
          <a:noFill/>
        </p:spPr>
        <p:txBody>
          <a:bodyPr>
            <a:spAutoFit/>
          </a:bodyPr>
          <a:lstStyle/>
          <a:p>
            <a:pPr algn="ctr" eaLnBrk="1" fontAlgn="auto" hangingPunct="1">
              <a:spcBef>
                <a:spcPts val="0"/>
              </a:spcBef>
              <a:spcAft>
                <a:spcPts val="0"/>
              </a:spcAft>
              <a:defRPr/>
            </a:pPr>
            <a:r>
              <a:rPr lang="sr-Cyrl-R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ОСМОСМЕРКА ПИТАЛИЦА</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18" name="Oval 17"/>
          <p:cNvSpPr/>
          <p:nvPr/>
        </p:nvSpPr>
        <p:spPr>
          <a:xfrm rot="16200000">
            <a:off x="952500" y="2552700"/>
            <a:ext cx="2286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9" name="Oval 18"/>
          <p:cNvSpPr/>
          <p:nvPr/>
        </p:nvSpPr>
        <p:spPr>
          <a:xfrm rot="10800000">
            <a:off x="2971800" y="1600200"/>
            <a:ext cx="16764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ppt_x"/>
                                          </p:val>
                                        </p:tav>
                                        <p:tav tm="100000">
                                          <p:val>
                                            <p:strVal val="#ppt_x"/>
                                          </p:val>
                                        </p:tav>
                                      </p:tavLst>
                                    </p:anim>
                                    <p:anim calcmode="lin" valueType="num">
                                      <p:cBhvr additive="base">
                                        <p:cTn id="6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ppt_x"/>
                                          </p:val>
                                        </p:tav>
                                        <p:tav tm="100000">
                                          <p:val>
                                            <p:strVal val="#ppt_x"/>
                                          </p:val>
                                        </p:tav>
                                      </p:tavLst>
                                    </p:anim>
                                    <p:anim calcmode="lin" valueType="num">
                                      <p:cBhvr additive="base">
                                        <p:cTn id="7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У то време, док је био епископ рашко-призренски, дуго је избегавао и да се за његове и уопште епархијске потребе набави аутомобил. Говорио је: „Док свака српска кућа на Косову не набави кола, нећу ни ја.“ На крају је пристао да се набави само један „вартбург“, пошто није био скуп, а био је погодан за превоз робе, разних црквених ствари и других потрепштина.</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Епископ Павле ретко кад је у њега седао, јер је углавном пешке ишао. Од манастира до манастира, од цркве до цркве, дуж и попреко по епархији… Зато и није знао какви све аутомобили постоје. А кад је једном код њега у посету дошао, својим „пежоом“, епископ жички Стефан, са којим је био изузетно близак још из богословије, и кад су кренули тим његовим аутомобилом да заједно обиђу нека места у епархији, рече владика Павле:</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Е, брате Стефане</a:t>
            </a:r>
            <a:r>
              <a:rPr lang="ru-RU" sz="1600" dirty="0" smtClean="0"/>
              <a:t>, </a:t>
            </a:r>
            <a:r>
              <a:rPr lang="ru-RU" sz="1600" dirty="0" smtClean="0">
                <a:solidFill>
                  <a:schemeClr val="tx1"/>
                </a:solidFill>
                <a:latin typeface="Times New Roman" pitchFamily="18" charset="0"/>
                <a:cs typeface="Times New Roman" pitchFamily="18" charset="0"/>
              </a:rPr>
              <a:t>баш ти је добар овај твој „вартбург“!</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Једном приликом, док је сам ишао узбрдо тротоаром улице Краља Петра, у којој је седиште Патријаршије, сустиже га, у најновијем моделу „мерцедеса“, познати свештеник једне од најпознатијих београдских цркава. Зауставио је аутомобил, изашао и обратио се патријарху:</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Ваша Светости, дозволите да вас повезем! Само реците где треба…</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Патријарх не хтеде да га одбије, уђе и седе. Чим кренуше, видевши како луксузно изгледа овај аутомобил, упита га патријарх:</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А, је л’ те, оче, чији је ово ауто?</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Мој, Ваша Светости! – као да се похвали протојереј.</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Станите! – заповеди патријарх Павле.</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Изађе, прекрсти се и рече свештенику:</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Нека вам је Бог на помоћи!</a:t>
            </a:r>
          </a:p>
          <a:p>
            <a:pPr algn="just"/>
            <a:r>
              <a:rPr lang="ru-RU" sz="1600" dirty="0" smtClean="0">
                <a:solidFill>
                  <a:schemeClr val="tx1"/>
                </a:solidFill>
                <a:latin typeface="Times New Roman" pitchFamily="18" charset="0"/>
                <a:cs typeface="Times New Roman" pitchFamily="18" charset="0"/>
              </a:rPr>
              <a:t>Настави пешке.</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У згради Патријаршије често се помиње један дијалог између патријарха и ђакона који га свуда прати, пред одлазак на службу у цркву на Бановом брду.</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Како ћемо да идемо? Колима? – пита ђакон, сугеришући одговор.</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Аутобусом! – одлучно ће патријарх.</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А већ топло јутро наговештава врео дан. Ђакону се не иде градским превозом.</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Гужве су, загушљиво је у аутобусу, а није баш близу… – настоји да убеди патријарха.</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Идемо! – кратко и поново одлучно ће Његова Светост, сад већ у ходу, док је његов штап одсечно одзвањао од удара о асфалтну подлогу.</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Али… – идући за њим, ђакон потеже нови, како сматра, још већи аргумент – Ваша Светости, лето је, доста света иде да се купа на Аду Циганлију, аутобуси су пуни разголићеног света. Није згодно…</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Патријарх накратко застаде, окрете се и одговори ђакону:</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Знате, оче, свако види оно што хоће!</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Остао је упамћен и један случај из времена када је Павле био у Благовештењу: Крене неколико њих монаха чамцем да обрађују манастирску земљу с друге стране Западне Мораве. Чамац се под теретом накриви, и отац Антоније (Ђурђевић) падне у реку. Како није знао да плива, почне да се дави. Павле скочи у воду и извуче Антонија на обалу. Када је после више од четири деценије Антонију, као благочестивом архимандриту манастира Троноша, припала част да извуче коверту са именом новог српског патријарха, и пошто је извукао управо коверту са Павловим именом, то је онима који су знали за случај са Западне Мораве био повод за овакав коментар: Павле је извукао Антонија из реке, а Антоније Павла за патријарха!</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У то време, када је владика Павле изабран за патријарха српског, многе делегације и бројни високи инострани представници изразили су жељу да се сретну са Његовом Светошћу, да честитају на избору на највећу духовну дужност. Његовим сарадницима то и није баш било сасвим по вољи, јер су страховали како ће се патријарх снаћи у тим сусретима, с обзиром на то да је највећи део живота, као монах, провео у манастирима и да није имао никаквог искуства у световној дипломатији, где се често човек нађе као овца међу вуковима. Долазак је најавио и тада доста активни амерички амбасадор у Београду Ворен Зимерман. Патријарх га је примио у Патријаршијском двору. Амбасадор је пренео поздраве и честитке у име америчког народа, у име америчког председника и у своје лично име. Водио се разговор о општим стварима, а на крају амбасадор упита патријарха:</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Чиме вам можемо помоћи?</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Патријарх га погледа и једноставно рече:</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Ваша екселенцијо, немојте нам одмоћи, тиме ћете нам помоћи!</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Зимерман се нашао затеченим и није знао шта на то да одговори.</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4419600" y="228600"/>
            <a:ext cx="4419600" cy="632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latin typeface="Times New Roman" pitchFamily="18" charset="0"/>
                <a:cs typeface="Times New Roman" pitchFamily="18" charset="0"/>
              </a:rPr>
              <a:t>Код Његове Светости нема испразних речи. Он често речју „жртвује себе“ да би неког подучио. Тако, један боем, који је време проводио у кафани „?“ (</a:t>
            </a:r>
            <a:r>
              <a:rPr lang="ru-RU" sz="1600" i="1" dirty="0" smtClean="0">
                <a:solidFill>
                  <a:schemeClr val="tx1"/>
                </a:solidFill>
                <a:latin typeface="Times New Roman" pitchFamily="18" charset="0"/>
                <a:cs typeface="Times New Roman" pitchFamily="18" charset="0"/>
              </a:rPr>
              <a:t>Знак питања</a:t>
            </a:r>
            <a:r>
              <a:rPr lang="ru-RU" sz="1600" dirty="0" smtClean="0">
                <a:solidFill>
                  <a:schemeClr val="tx1"/>
                </a:solidFill>
                <a:latin typeface="Times New Roman" pitchFamily="18" charset="0"/>
                <a:cs typeface="Times New Roman" pitchFamily="18" charset="0"/>
              </a:rPr>
              <a:t>), надомак Патријаршије, кад год би видео да патријарх пролази поред Патријаршије или Саборне цркве, претрчао би улицу и од Његове Светости затражио благослов. А једном, замуцкујући, рече:</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Ваша Светости, нас двојица смо најбољи људи у овом Београду!</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Патријарх, видевши да није баш довољно стабилан на ногама, на то му одговори:</a:t>
            </a:r>
            <a:br>
              <a:rPr lang="ru-RU" sz="1600" dirty="0" smtClean="0">
                <a:solidFill>
                  <a:schemeClr val="tx1"/>
                </a:solidFill>
                <a:latin typeface="Times New Roman" pitchFamily="18" charset="0"/>
                <a:cs typeface="Times New Roman" pitchFamily="18" charset="0"/>
              </a:rPr>
            </a:br>
            <a:r>
              <a:rPr lang="ru-RU" sz="1600" i="1" dirty="0" smtClean="0">
                <a:solidFill>
                  <a:schemeClr val="tx1"/>
                </a:solidFill>
                <a:latin typeface="Times New Roman" pitchFamily="18" charset="0"/>
                <a:cs typeface="Times New Roman" pitchFamily="18" charset="0"/>
              </a:rPr>
              <a:t>–</a:t>
            </a:r>
            <a:r>
              <a:rPr lang="ru-RU" sz="1600" dirty="0" smtClean="0">
                <a:solidFill>
                  <a:schemeClr val="tx1"/>
                </a:solidFill>
                <a:latin typeface="Times New Roman" pitchFamily="18" charset="0"/>
                <a:cs typeface="Times New Roman" pitchFamily="18" charset="0"/>
              </a:rPr>
              <a:t> Jec’, Бог га видео, ал’ кад попијемо, онда ништа не ваљамо!</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Наравно, патријарх никада није пио. Али, на тај начин, он преузима део греха овог човека и на један леп начин, кроз шалу, да га не повреди, указује му на његову слабост, на порок који има.</a:t>
            </a:r>
            <a:endParaRPr lang="en-US" sz="1600" dirty="0">
              <a:solidFill>
                <a:schemeClr val="tx1"/>
              </a:solidFill>
              <a:latin typeface="Times New Roman" pitchFamily="18" charset="0"/>
              <a:cs typeface="Times New Roman" pitchFamily="18" charset="0"/>
            </a:endParaRPr>
          </a:p>
        </p:txBody>
      </p:sp>
      <p:sp>
        <p:nvSpPr>
          <p:cNvPr id="5" name="Oval 4"/>
          <p:cNvSpPr/>
          <p:nvPr/>
        </p:nvSpPr>
        <p:spPr>
          <a:xfrm>
            <a:off x="152400" y="0"/>
            <a:ext cx="4114800" cy="68580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1160</Words>
  <Application>Microsoft Office PowerPoint</Application>
  <PresentationFormat>On-screen Show (4:3)</PresentationFormat>
  <Paragraphs>296</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  </vt:lpstr>
      <vt:lpstr> </vt:lpstr>
      <vt:lpstr>ПАТРИЈАРХ У АНЕГДОТАМА </vt:lpstr>
      <vt:lpstr> </vt:lpstr>
      <vt:lpstr> </vt:lpstr>
      <vt:lpstr> </vt:lpstr>
      <vt:lpstr> </vt:lpstr>
      <vt:lpstr> </vt:lpstr>
      <vt:lpstr> </vt:lpstr>
      <vt:lpstr> </vt:lpstr>
      <vt:lpstr> </vt:lpstr>
      <vt:lpstr> </vt:lpstr>
      <vt:lpstr>РЕКЛИ СУ О ПАТРИЈАРХУ </vt:lpstr>
      <vt:lpstr> </vt:lpstr>
      <vt:lpstr> </vt:lpstr>
      <vt:lpstr> </vt:lpstr>
      <vt:lpstr> </vt:lpstr>
      <vt:lpstr>МУДРЕ ИЗРЕКЕ  ПАТРИЈАРХА ПАВЛА </vt:lpstr>
      <vt:lpstr>  </vt:lpstr>
      <vt:lpstr>  </vt:lpstr>
      <vt:lpstr>  </vt:lpstr>
      <vt:lpstr>  </vt:lpstr>
      <vt:lpstr>  </vt:lpstr>
      <vt:lpstr>  </vt:lpstr>
      <vt:lpstr>  </vt:lpstr>
      <vt:lpstr>  </vt:lpstr>
      <vt:lpstr>  </vt:lpstr>
      <vt:lpstr>  </vt:lpstr>
      <vt:lpstr>  </vt:lpstr>
      <vt:lpstr>  </vt:lpstr>
      <vt:lpstr>  </vt:lpstr>
      <vt:lpstr>PowerPoint Presentation</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Dragan</cp:lastModifiedBy>
  <cp:revision>30</cp:revision>
  <dcterms:created xsi:type="dcterms:W3CDTF">2006-08-16T00:00:00Z</dcterms:created>
  <dcterms:modified xsi:type="dcterms:W3CDTF">2019-11-21T11:52:25Z</dcterms:modified>
</cp:coreProperties>
</file>