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BA5021-99F6-402C-A4BB-C8E21B4D560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217CF8-17B0-4150-B472-38C73491B1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/>
              <a:t>ЦРКВА КАО ЛИТУРГИЈСКА ЗАЈЕДНИЦА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/>
              <a:t>Јована Савић </a:t>
            </a:r>
            <a:r>
              <a:rPr lang="sr-Latn-RS" dirty="0"/>
              <a:t>I-4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2940" y="685800"/>
            <a:ext cx="7467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Православна црква друга је најбројнија хришћанска црква у свету са око 300 милиона верника. Територијално је организована на епархијском, помесном и васељенском плану.</a:t>
            </a:r>
            <a:endParaRPr lang="sr-Latn-RS" dirty="0"/>
          </a:p>
        </p:txBody>
      </p:sp>
      <p:pic>
        <p:nvPicPr>
          <p:cNvPr id="1026" name="Picture 2" descr="Саборна Црква Свете тројице у Лесковцу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202680" cy="3876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3657600" cy="54864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/>
              <a:t>Сматра се „Једном, Светом, Саборном и Апостолском Црквом” чија је глава Исус Христос. Основ црквене организације јесте литургија кроз коју се изражава међусобно јединство свих помесних цркава (аутокефалних и аутономних). Црква се управља на основу Светог писма и Светог предања, правила васељенских сабора и од њих признатих правила светих апостола, помесних сабора и светих отаца и устава помесних цркава.</a:t>
            </a:r>
            <a:endParaRPr lang="en-US" dirty="0"/>
          </a:p>
        </p:txBody>
      </p:sp>
      <p:pic>
        <p:nvPicPr>
          <p:cNvPr id="2050" name="Picture 2" descr="Vaskršnja liturgija, 19. april - prenos iz kripte Hrama Svetog Save na RTS  2 od 9.00! - Film&amp;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31348"/>
          <a:stretch/>
        </p:blipFill>
        <p:spPr bwMode="auto">
          <a:xfrm>
            <a:off x="4419600" y="1295400"/>
            <a:ext cx="397625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754380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dirty="0"/>
              <a:t>Реч ''Литургија'' је грчког порекла и значи ''заједничка служба'' ,''Служба Божија''. Богослужење се често назива и </a:t>
            </a:r>
            <a:r>
              <a:rPr lang="en-US" dirty="0"/>
              <a:t>E</a:t>
            </a:r>
            <a:r>
              <a:rPr lang="sr-Cyrl-RS" dirty="0"/>
              <a:t>вхаристија, што значи благодарност. Св. Литургија је најважније богослужење Хришћанске цркве, зато што се на њој, под видом хлеба и вина, приноси Богу тајанствена жртва Тела и Крви Господа Исуса Христа, а којом се ми причешћујемо, ради нашег освећења и сједињења са Христом.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2625" y="1219200"/>
            <a:ext cx="7467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Литургија у овом облику, како је ми данас служимо, није настала одједном, већ је изображај вековног развоја.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32765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5715000"/>
            <a:ext cx="2667000" cy="53340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Црква Лазарица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2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40843" y="4724400"/>
            <a:ext cx="2971800" cy="53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dirty="0"/>
              <a:t>Црква Свете Петке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891087" cy="32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98699" y="5257800"/>
            <a:ext cx="4038600" cy="53340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Манастир Високи Дечани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03564"/>
            <a:ext cx="5740399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5257800"/>
            <a:ext cx="2590800" cy="533400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Манастир Жича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 bwMode="auto">
          <a:xfrm>
            <a:off x="1136073" y="838200"/>
            <a:ext cx="6705600" cy="42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208</Words>
  <Application>Microsoft Office PowerPoint</Application>
  <PresentationFormat>Пројекција на екрану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Oriel</vt:lpstr>
      <vt:lpstr>ЦРКВА КАО ЛИТУРГИЈСКА ЗАЈЕДНИЦА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CRKVA KAO LITURGIJSKA ZAJEDNICA</dc:title>
  <dc:creator>Zaklina</dc:creator>
  <cp:lastModifiedBy>Sanja D</cp:lastModifiedBy>
  <cp:revision>5</cp:revision>
  <dcterms:created xsi:type="dcterms:W3CDTF">2021-03-03T10:10:57Z</dcterms:created>
  <dcterms:modified xsi:type="dcterms:W3CDTF">2021-03-17T18:55:55Z</dcterms:modified>
</cp:coreProperties>
</file>