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2F794-EAB4-4341-B14A-914857CE83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04C0A9-883B-4596-9ABF-8833E96EB3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33BADB-2DA0-4747-A1DB-9B6C42F71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F63A8-05AD-400F-B238-02C548B78163}" type="datetimeFigureOut">
              <a:rPr lang="sr-Latn-RS" smtClean="0"/>
              <a:t>17.3.2021.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7FEF3-149C-4485-9131-0F3E2FBBE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ECECD-DE1A-4F9A-8B36-182791642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791A-56DA-42E6-94A3-95E077B7307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74769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3DE51-42E9-4BD3-B90C-3F83AD95D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D16864-86ED-4623-BE6A-7B2B84F91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900C8-E858-4099-8B0A-855FFCFAE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F63A8-05AD-400F-B238-02C548B78163}" type="datetimeFigureOut">
              <a:rPr lang="sr-Latn-RS" smtClean="0"/>
              <a:t>17.3.2021.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FBC83-1A24-4E7D-8106-BB77A0398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EA65F-A26C-4E6D-999B-B171D9081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791A-56DA-42E6-94A3-95E077B7307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64289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D447BE-8786-4FCA-B326-782BB2B783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65E09D-5EA3-4BCB-AA66-AA6EE2B702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C0FFC-31E8-4D43-A1BF-47850AD19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F63A8-05AD-400F-B238-02C548B78163}" type="datetimeFigureOut">
              <a:rPr lang="sr-Latn-RS" smtClean="0"/>
              <a:t>17.3.2021.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848A6-D44D-4410-8759-6ED802F07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4A466-5325-461E-8317-A02305C09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791A-56DA-42E6-94A3-95E077B7307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97114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7B818-8DCA-440C-B4CA-E1F1D0547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C2AEF-5C5B-4CD9-A7BD-4ABCE7A3F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AB9A6-BC63-48BD-AC7E-BCE549270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F63A8-05AD-400F-B238-02C548B78163}" type="datetimeFigureOut">
              <a:rPr lang="sr-Latn-RS" smtClean="0"/>
              <a:t>17.3.2021.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3B2B3-CB51-46AA-9AD7-8D49B8DB1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354599-3266-4851-9980-D08A4BC15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791A-56DA-42E6-94A3-95E077B7307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61390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576C7-90AD-49F9-839B-2C044BEF4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F765B7-919A-4FA9-8EB3-1EFA3C295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FDDF3-FE67-4128-9859-5DB6265A2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F63A8-05AD-400F-B238-02C548B78163}" type="datetimeFigureOut">
              <a:rPr lang="sr-Latn-RS" smtClean="0"/>
              <a:t>17.3.2021.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44A1C-48E4-4F39-8AD7-CA67F0D30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E8CE8-5FCB-47C6-8236-22D747E32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791A-56DA-42E6-94A3-95E077B7307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37260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8D52A-5088-4B04-B04D-F2CCB569A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D7A60-6786-40CF-BD0D-8F85E2B52A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FDAC74-95AB-410B-A01E-CACB761CAD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518B91-D84F-4DBD-983A-AB3582B35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F63A8-05AD-400F-B238-02C548B78163}" type="datetimeFigureOut">
              <a:rPr lang="sr-Latn-RS" smtClean="0"/>
              <a:t>17.3.2021.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874FFE-F555-4D19-A607-4EB4CABAD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F4E718-346B-4819-B7D6-3B0E4A50E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791A-56DA-42E6-94A3-95E077B7307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43631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F97E6-959C-4E76-AB2D-99352271B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F5103B-7A3A-46C2-942B-374112C6B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8E8030-4AE4-4185-B051-9D45CDAB3C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7486DF-D9E7-45F5-87A1-99EC769658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6C5C26-58FA-430C-84EF-7E6095F062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B689FA-A204-40CD-AA51-D1C2F57DC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F63A8-05AD-400F-B238-02C548B78163}" type="datetimeFigureOut">
              <a:rPr lang="sr-Latn-RS" smtClean="0"/>
              <a:t>17.3.2021.</a:t>
            </a:fld>
            <a:endParaRPr lang="sr-Latn-R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38E930-508A-43F0-8D24-9938C2621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8326D1-B3A2-4D61-A584-4143FB6DC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791A-56DA-42E6-94A3-95E077B7307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51803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C2B3D-F9F1-415C-838D-AE85C34F7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43A5F8-4725-41F8-A742-062D6578A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F63A8-05AD-400F-B238-02C548B78163}" type="datetimeFigureOut">
              <a:rPr lang="sr-Latn-RS" smtClean="0"/>
              <a:t>17.3.2021.</a:t>
            </a:fld>
            <a:endParaRPr lang="sr-Latn-R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DBD2BC-1AAD-421E-9D9F-D551CA01C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1AA80D-71AE-459C-A740-D955179C4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791A-56DA-42E6-94A3-95E077B7307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29113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F35085-8294-4A0F-88F2-CF14AB8EF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F63A8-05AD-400F-B238-02C548B78163}" type="datetimeFigureOut">
              <a:rPr lang="sr-Latn-RS" smtClean="0"/>
              <a:t>17.3.2021.</a:t>
            </a:fld>
            <a:endParaRPr lang="sr-Latn-R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7F7534-7FBB-49D2-8B4F-F8B9902BB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B4466C-080B-46AE-B3B5-D5539F990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791A-56DA-42E6-94A3-95E077B7307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04317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8DFB7-858D-4D54-A319-3F935E1CF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B55F8-451A-46CD-BC67-6561135D8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022216-D5C2-4E20-B9A9-4D75DC0ADF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82BBD2-DB2F-499F-86BE-90F1F1592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F63A8-05AD-400F-B238-02C548B78163}" type="datetimeFigureOut">
              <a:rPr lang="sr-Latn-RS" smtClean="0"/>
              <a:t>17.3.2021.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6BA4B6-DFB2-499B-AC31-83FB201E4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1F7B42-7CF5-4E58-9FC7-9B8226626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791A-56DA-42E6-94A3-95E077B7307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4564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1EF87-CBFA-4F76-AFD3-E6D758FE2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78BCD8-467B-4811-9120-A92B31974F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E9F916-5923-4CBC-9189-FD536BAF47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892079-846A-4E50-AE2A-00C1F5081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F63A8-05AD-400F-B238-02C548B78163}" type="datetimeFigureOut">
              <a:rPr lang="sr-Latn-RS" smtClean="0"/>
              <a:t>17.3.2021.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4F2C75-0461-48D5-AA8F-36D91938C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49C194-14F2-454D-BE80-F3061050B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791A-56DA-42E6-94A3-95E077B7307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7713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BD8F79-C4D8-4F49-9076-F00E9C9ED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8DBF15-DF92-40EB-9761-C6E161462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B275E-8618-4809-A93B-518B94F0FA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F63A8-05AD-400F-B238-02C548B78163}" type="datetimeFigureOut">
              <a:rPr lang="sr-Latn-RS" smtClean="0"/>
              <a:t>17.3.2021.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98CF51-E1C2-434A-A57F-9B8E8019B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DC86C-4D40-40EC-B169-03A4175934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8791A-56DA-42E6-94A3-95E077B7307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00718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>
            <a:extLst>
              <a:ext uri="{FF2B5EF4-FFF2-40B4-BE49-F238E27FC236}">
                <a16:creationId xmlns:a16="http://schemas.microsoft.com/office/drawing/2014/main" id="{77ED6A67-4EFA-449C-BE63-E52B2B795E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FE87C6-E340-4B24-A6FE-A8B62310BC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C00AF9-BD80-4984-B6CD-CEC1652C4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" y="-69630"/>
            <a:ext cx="12191999" cy="7343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4A929F-044F-402F-9D2D-0D248E377078}"/>
              </a:ext>
            </a:extLst>
          </p:cNvPr>
          <p:cNvSpPr txBox="1"/>
          <p:nvPr/>
        </p:nvSpPr>
        <p:spPr>
          <a:xfrm rot="10800000" flipV="1">
            <a:off x="2160103" y="1766822"/>
            <a:ext cx="7964557" cy="661720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pPr algn="ctr"/>
            <a:r>
              <a:rPr lang="sr-Cyrl-RS" sz="40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ЧОВЕК ЈЕ ИКОНА БОЖИЈА</a:t>
            </a:r>
            <a:endParaRPr lang="sr-Latn-RS" sz="4000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A6BF5E-7813-4B8C-9953-784E26E987B7}"/>
              </a:ext>
            </a:extLst>
          </p:cNvPr>
          <p:cNvSpPr txBox="1"/>
          <p:nvPr/>
        </p:nvSpPr>
        <p:spPr>
          <a:xfrm>
            <a:off x="3525079" y="3429000"/>
            <a:ext cx="5141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СИСТЕМАТИЗАЦИЈА</a:t>
            </a:r>
            <a:endParaRPr lang="sr-Latn-RS" sz="2800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253FA2-EE59-4CA7-9420-757567451E3B}"/>
              </a:ext>
            </a:extLst>
          </p:cNvPr>
          <p:cNvSpPr txBox="1"/>
          <p:nvPr/>
        </p:nvSpPr>
        <p:spPr>
          <a:xfrm>
            <a:off x="1179443" y="6175513"/>
            <a:ext cx="10045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ВЕРСКА НАСТАВА-ПРАВОСЛАВНИ КАТИХИЗИС</a:t>
            </a:r>
            <a:endParaRPr lang="sr-Latn-RS" sz="2400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9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C4B22-39AB-494F-B0FA-5998F7F98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66091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sr-Cyrl-RS" sz="3200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СЛОБОДА И ЉУБАВ У ХРИШЋАНСКОМ ЕТОСУ</a:t>
            </a:r>
            <a:endParaRPr lang="sr-Latn-RS" sz="3200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54F120-5CCA-4197-86B2-12F9A4D47F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951" y="1463040"/>
            <a:ext cx="5552049" cy="5394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C38012-F637-4E98-AA57-E2A8DB1F9947}"/>
              </a:ext>
            </a:extLst>
          </p:cNvPr>
          <p:cNvSpPr txBox="1"/>
          <p:nvPr/>
        </p:nvSpPr>
        <p:spPr>
          <a:xfrm>
            <a:off x="0" y="1463040"/>
            <a:ext cx="6428935" cy="501675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Научли смо из ове лекције: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Cyrl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су љубав и слобода срж, почетак и циљ нашега живота.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Cyrl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су љубав и и слобода начим постојања и Свете Тројице и да нам је тај начин, Бог предао као највећи дар.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Cyrl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се слобода и љубав не искључују, па погрешно усмерити једно, значи погрешно усмерити и друго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Cyrl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се само у љубави и слободом човек обожује и иде ка циљу свог спасења.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Cyrl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73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7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7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75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75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3A3-894C-499E-B440-789DAD6F0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9151"/>
            <a:ext cx="12192000" cy="1223889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Питања за вас!</a:t>
            </a:r>
            <a:endParaRPr lang="sr-Latn-R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A4105-4B8B-4F7D-AED5-1A0AD47E7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 ви разумете појмове слобода и љубав?</a:t>
            </a:r>
          </a:p>
          <a:p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ли је слобода некад терет за човека?</a:t>
            </a:r>
          </a:p>
          <a:p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Шта значи ,,слепа љубав“?</a:t>
            </a:r>
          </a:p>
          <a:p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62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09DC27-789E-4AA8-8CEC-FA3B362F7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71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DCD0B-7182-48D4-824A-D8C4A565E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91477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sr-Cyrl-RS" sz="3200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ЧОВЕК ЈЕ ИКОНА БОЖИЈА И СВЕШТЕНИК ТВАРИ</a:t>
            </a:r>
            <a:endParaRPr lang="sr-Latn-RS" sz="3200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E28F91-5DFC-4711-AA4F-40BEB1B0BB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069" y="1409809"/>
            <a:ext cx="4718931" cy="5448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40EE62-1600-42DE-9795-193B74AF6039}"/>
              </a:ext>
            </a:extLst>
          </p:cNvPr>
          <p:cNvSpPr txBox="1"/>
          <p:nvPr/>
        </p:nvSpPr>
        <p:spPr>
          <a:xfrm>
            <a:off x="1" y="1825625"/>
            <a:ext cx="6732104" cy="44627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овој лекцији научили смо: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Cyrl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Разлику између ,,лика“ и ,,подобија“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Cyrl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икона Божија није наша физичка сличност са Богом, већ да је слобода та која нас чини иконом Божијом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Cyrl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једино слободном вољом човек може бити у заједници са Богом а преко човека и цела творевина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Cyrl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се та заједница овде на земљи остварује у Светој Литургији као принос Хлеба и Вина, тј. Тела и Крви Христове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88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7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7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75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75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2FACF-B20D-40C8-85D2-5485B9D22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Шта мислите?</a:t>
            </a:r>
            <a:endParaRPr lang="sr-Latn-R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F6DA5-FEE0-441B-8E5B-128ED6028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3"/>
            <a:ext cx="12192000" cy="4561109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ли икона Божија у човеку може да нестане?</a:t>
            </a:r>
          </a:p>
          <a:p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Ако смо сви иконе Једног Бога, да ли смо сви исти?</a:t>
            </a:r>
          </a:p>
          <a:p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 данас човек служи Богу?</a:t>
            </a:r>
          </a:p>
          <a:p>
            <a:pPr marL="0" indent="0">
              <a:buNone/>
            </a:pPr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27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67CA6-C35E-4E08-8D6E-3218E8FD4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13182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sr-Cyrl-RS" sz="3200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ХРИШЋАНСКО СХВАТАЊЕ ЛИЧНОСТИ</a:t>
            </a:r>
            <a:endParaRPr lang="sr-Latn-RS" sz="3200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8F1A81A-D23A-4FE9-9F45-4BE5CF050E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13183"/>
            <a:ext cx="6095999" cy="5744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3849C5-7C5C-4954-974F-1990B1004917}"/>
              </a:ext>
            </a:extLst>
          </p:cNvPr>
          <p:cNvSpPr txBox="1"/>
          <p:nvPr/>
        </p:nvSpPr>
        <p:spPr>
          <a:xfrm>
            <a:off x="92765" y="1285460"/>
            <a:ext cx="5804452" cy="501675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овом предавању научили смо:</a:t>
            </a:r>
          </a:p>
          <a:p>
            <a:endParaRPr lang="sr-Cyrl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Шта значи појам ,,личност“ са хришћанске тачке гледишта и колико је важно учење о личности за нашу православну веру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Cyrl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се човек као личност остварује само у заједници са другим а никако сам, а та заједница се остварује у Светој Литургији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Cyrl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су и Света Тројица Личности Оца, Сина и Светога Духа, Који постоје у слободи и љубави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Cyrl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је сваки човек непоновљива личност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Cyrl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50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7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75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75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75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843F0-8278-46CB-B07A-AF06CA15A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760"/>
            <a:ext cx="12192000" cy="1324928"/>
          </a:xfr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размишљање...</a:t>
            </a:r>
            <a:endParaRPr lang="sr-Latn-R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52FB2-6F34-455B-A8CC-5940331AE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4504837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Гледајући данашњу ситуацију, да ли се човек остварује као личност у заједници са другима или мисли да је сам себи довољан?</a:t>
            </a:r>
          </a:p>
          <a:p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који начин позитиван ии негативан однос између две личности може да утиче на однос према друштву, држави, природи...?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4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448AC-530B-41D6-B43E-5E3D81580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236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sr-Cyrl-RS" sz="3200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ГРЕХ КАО ПРОМАШАЈ ЧОВЕКОВОГ НАЗНАЧЕЊА</a:t>
            </a:r>
            <a:endParaRPr lang="sr-Latn-RS" sz="3200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DA87F7-75F7-4C31-9890-0154218119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982" y="1434904"/>
            <a:ext cx="5130018" cy="5317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39AC23-4A01-40EF-9897-F18DA73B470F}"/>
              </a:ext>
            </a:extLst>
          </p:cNvPr>
          <p:cNvSpPr txBox="1"/>
          <p:nvPr/>
        </p:nvSpPr>
        <p:spPr>
          <a:xfrm>
            <a:off x="1" y="1434904"/>
            <a:ext cx="7061982" cy="501675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ове лекције смо научили:</a:t>
            </a:r>
          </a:p>
          <a:p>
            <a:endParaRPr lang="sr-Cyrl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Шта је то грех. Да он представља промашај, тј погрешно усмерење човекове слободне воље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Cyrl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грех води порекло од Адама и Еве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Cyrl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грех не постоји од вечности, већ је разултат погрешног избора наших прародитеља, који су изабрали да не остану у заједници са Богом, и тако грех пренели на цео људски род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Cyrl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без обзира што човек греши, Бог га није оставио, већ је кроз историју давао заповести, тј. савете како да се чувамо од греха, а као највећи дар, послао је Сина Свог, Господа Исуса Христа Који нас је научио истинском покајању, јер Божији циљ је да будемо сви спасени</a:t>
            </a:r>
            <a:endParaRPr 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05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7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7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75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75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53DB2-C61F-46FF-9A12-8DE4E9E7F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Које је ваше мишљење?</a:t>
            </a:r>
            <a:endParaRPr lang="sr-Latn-R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58CD2-A445-4F11-9CAA-B30AF61A5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66725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Ако човек често греши, зашто га Бог и даље воли?</a:t>
            </a:r>
          </a:p>
          <a:p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ли постоје велики и мали грехови?</a:t>
            </a:r>
          </a:p>
          <a:p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ли постоји човек без греха?</a:t>
            </a:r>
          </a:p>
          <a:p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Шта значи истинско покајање?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35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0B719-305E-42BE-98F9-5FD72B831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3795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sr-Cyrl-RS" sz="3200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НОВОЗАВЕТНЕ ЗАПОВЕСТИ БОЖИЈЕ</a:t>
            </a:r>
            <a:endParaRPr lang="sr-Latn-RS" sz="3200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964BA3-9A23-4AAA-A159-3C34E96A32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492" y="1237957"/>
            <a:ext cx="5439508" cy="5620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D6073E-908F-4623-914C-D4FCC504EDFB}"/>
              </a:ext>
            </a:extLst>
          </p:cNvPr>
          <p:cNvSpPr txBox="1"/>
          <p:nvPr/>
        </p:nvSpPr>
        <p:spPr>
          <a:xfrm>
            <a:off x="211016" y="1983544"/>
            <a:ext cx="6035039" cy="317009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овом предавању научили смо:</a:t>
            </a:r>
          </a:p>
          <a:p>
            <a:endParaRPr lang="sr-Cyrl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Које су то две Новозаветне заповести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Cyrl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је Господ Исус Христос изговарајући те две заповести, у њих сместио све божанске и човечанске заповести и законе пре Њега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Cyrl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је суштина те две заповести ЉУБАВ!. Према Богу и према ближњем</a:t>
            </a:r>
            <a:endParaRPr 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95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7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75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75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488D2-D2E1-47D8-B4E0-21F999314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Ваше мишљење!</a:t>
            </a:r>
            <a:endParaRPr lang="sr-Latn-R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61A41-FB15-450B-919D-28EC984BC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4667251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ли данашњи човек може да испуњава ове две заповести Божије?</a:t>
            </a:r>
          </a:p>
          <a:p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Шта мислите какав би био свет да свако од нас испуњава наведене заповести?</a:t>
            </a:r>
          </a:p>
          <a:p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ли можемо љубити Бога а мрзети ближњег, или љубити ближњег а мрзети Бога?</a:t>
            </a:r>
          </a:p>
          <a:p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Шта у овом контексту значи израз ,,љубити“?</a:t>
            </a:r>
          </a:p>
          <a:p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3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625</Words>
  <Application>Microsoft Office PowerPoint</Application>
  <PresentationFormat>Широки екран</PresentationFormat>
  <Paragraphs>84</Paragraphs>
  <Slides>12</Slides>
  <Notes>0</Notes>
  <HiddenSlides>0</HiddenSlides>
  <MMClips>0</MMClips>
  <ScaleCrop>false</ScaleCrop>
  <HeadingPairs>
    <vt:vector size="6" baseType="variant">
      <vt:variant>
        <vt:lpstr>Коришћени фонтови</vt:lpstr>
      </vt:variant>
      <vt:variant>
        <vt:i4>4</vt:i4>
      </vt:variant>
      <vt:variant>
        <vt:lpstr>Тема</vt:lpstr>
      </vt:variant>
      <vt:variant>
        <vt:i4>1</vt:i4>
      </vt:variant>
      <vt:variant>
        <vt:lpstr>Наслови слајдова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презентација</vt:lpstr>
      <vt:lpstr>ЧОВЕК ЈЕ ИКОНА БОЖИЈА И СВЕШТЕНИК ТВАРИ</vt:lpstr>
      <vt:lpstr>Шта мислите?</vt:lpstr>
      <vt:lpstr>ХРИШЋАНСКО СХВАТАЊЕ ЛИЧНОСТИ</vt:lpstr>
      <vt:lpstr>За размишљање...</vt:lpstr>
      <vt:lpstr>ГРЕХ КАО ПРОМАШАЈ ЧОВЕКОВОГ НАЗНАЧЕЊА</vt:lpstr>
      <vt:lpstr>Које је ваше мишљење?</vt:lpstr>
      <vt:lpstr>НОВОЗАВЕТНЕ ЗАПОВЕСТИ БОЖИЈЕ</vt:lpstr>
      <vt:lpstr>Ваше мишљење!</vt:lpstr>
      <vt:lpstr>СЛОБОДА И ЉУБАВ У ХРИШЋАНСКОМ ЕТОСУ</vt:lpstr>
      <vt:lpstr>Питања за вас!</vt:lpstr>
      <vt:lpstr>PowerPoint презентација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Nenad Rkman</dc:creator>
  <cp:lastModifiedBy>Sanja D</cp:lastModifiedBy>
  <cp:revision>2</cp:revision>
  <dcterms:created xsi:type="dcterms:W3CDTF">2020-10-12T11:36:03Z</dcterms:created>
  <dcterms:modified xsi:type="dcterms:W3CDTF">2021-03-17T18:28:49Z</dcterms:modified>
</cp:coreProperties>
</file>